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24" userDrawn="1">
          <p15:clr>
            <a:srgbClr val="A4A3A4"/>
          </p15:clr>
        </p15:guide>
        <p15:guide id="4" orient="horz" pos="2487" userDrawn="1">
          <p15:clr>
            <a:srgbClr val="A4A3A4"/>
          </p15:clr>
        </p15:guide>
        <p15:guide id="5" pos="270" userDrawn="1">
          <p15:clr>
            <a:srgbClr val="A4A3A4"/>
          </p15:clr>
        </p15:guide>
        <p15:guide id="6" pos="7379" userDrawn="1">
          <p15:clr>
            <a:srgbClr val="A4A3A4"/>
          </p15:clr>
        </p15:guide>
        <p15:guide id="7" orient="horz" pos="637" userDrawn="1">
          <p15:clr>
            <a:srgbClr val="A4A3A4"/>
          </p15:clr>
        </p15:guide>
        <p15:guide id="8" orient="horz" pos="3922" userDrawn="1">
          <p15:clr>
            <a:srgbClr val="A4A3A4"/>
          </p15:clr>
        </p15:guide>
        <p15:guide id="9" pos="2531" userDrawn="1">
          <p15:clr>
            <a:srgbClr val="A4A3A4"/>
          </p15:clr>
        </p15:guide>
        <p15:guide id="10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14"/>
      </p:cViewPr>
      <p:guideLst>
        <p:guide orient="horz" pos="2160"/>
        <p:guide pos="3840"/>
        <p:guide pos="3824"/>
        <p:guide orient="horz" pos="2487"/>
        <p:guide pos="270"/>
        <p:guide pos="7379"/>
        <p:guide orient="horz" pos="637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894715"/>
            <a:ext cx="11387455" cy="59632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chemeClr val="bg1"/>
                </a:solidFill>
              </a:rPr>
              <a:t>张家口新雪国机场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28625" y="5396230"/>
            <a:ext cx="1138745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张家口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新雪国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机场试驾场地位于河北张家口，艺术形航站楼。跑道全长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，宽30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场地配套设施完善，机库、会议室、餐厅、酒店，风景优美，配有露营区，可用于举办汽车赛事、试乘试驾活动、汽车性能测试及驾控培训等。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天（跑道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1.5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天）</a:t>
            </a:r>
            <a:endParaRPr lang="zh-CN" altLang="en-US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场地面积：</a:t>
            </a:r>
            <a:r>
              <a:rPr lang="zh-CN" sz="1200" dirty="0">
                <a:latin typeface="+mn-ea"/>
                <a:cs typeface="+mn-ea"/>
                <a:sym typeface="+mn-ea"/>
              </a:rPr>
              <a:t>机场跑道长：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750m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，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7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个机库内部连通，大型展厅面积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8000㎡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供水供电：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380v/100kw </a:t>
            </a:r>
            <a:r>
              <a:rPr lang="en-US" altLang="zh-CN" sz="1200" dirty="0" err="1">
                <a:latin typeface="+mn-ea"/>
                <a:cs typeface="+mn-ea"/>
                <a:sym typeface="+mn-ea"/>
              </a:rPr>
              <a:t>方便接水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</a:rPr>
              <a:t>民宿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餐厅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停车场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洗手间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217295"/>
            <a:ext cx="3646805" cy="2211705"/>
          </a:xfrm>
          <a:prstGeom prst="rect">
            <a:avLst/>
          </a:prstGeom>
        </p:spPr>
      </p:pic>
      <p:pic>
        <p:nvPicPr>
          <p:cNvPr id="3" name="图片 2" descr="张家口新雪国机场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11555"/>
            <a:ext cx="7388225" cy="5224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99120" y="3968750"/>
            <a:ext cx="3849370" cy="2471420"/>
          </a:xfrm>
          <a:prstGeom prst="rect">
            <a:avLst/>
          </a:prstGeom>
        </p:spPr>
      </p:pic>
      <p:pic>
        <p:nvPicPr>
          <p:cNvPr id="17" name="图片 16" descr="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7500" y="3897630"/>
            <a:ext cx="3769995" cy="2525395"/>
          </a:xfrm>
          <a:prstGeom prst="rect">
            <a:avLst/>
          </a:prstGeom>
        </p:spPr>
      </p:pic>
      <p:pic>
        <p:nvPicPr>
          <p:cNvPr id="18" name="图片 17" descr="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3710" y="3887470"/>
            <a:ext cx="3766185" cy="254571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615" y="1031875"/>
            <a:ext cx="3773805" cy="2520315"/>
          </a:xfrm>
          <a:prstGeom prst="rect">
            <a:avLst/>
          </a:prstGeom>
        </p:spPr>
      </p:pic>
      <p:pic>
        <p:nvPicPr>
          <p:cNvPr id="11" name="图片 10" descr="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16265" y="1020445"/>
            <a:ext cx="3841115" cy="2513965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2100" y="1020445"/>
            <a:ext cx="3778885" cy="25165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PP_MARK_KEY" val="e6f34797-96dc-4e96-a2d5-416429aa730c"/>
  <p:tag name="COMMONDATA" val="eyJoZGlkIjoiYzE0MWQ5MzhhMzc0NWNlNGVkM2QwNTQzMGIxZWQ3YTgifQ=="/>
  <p:tag name="commondata" val="eyJoZGlkIjoiOGQzZTA0MTA2NTQ0OTRkNTdhYzc1MmY2NjgyZTFlMG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张家口新雪国机场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296</cp:revision>
  <dcterms:created xsi:type="dcterms:W3CDTF">2019-06-19T02:08:00Z</dcterms:created>
  <dcterms:modified xsi:type="dcterms:W3CDTF">2025-04-01T03:07:19Z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F9A3CC92C1904D349E7047435F034C00</vt:lpwstr>
  </property>
</Properties>
</file>