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32" userDrawn="1">
          <p15:clr>
            <a:srgbClr val="A4A3A4"/>
          </p15:clr>
        </p15:guide>
        <p15:guide id="2" pos="3886" userDrawn="1">
          <p15:clr>
            <a:srgbClr val="A4A3A4"/>
          </p15:clr>
        </p15:guide>
        <p15:guide id="3" orient="horz" pos="2336" userDrawn="1">
          <p15:clr>
            <a:srgbClr val="A4A3A4"/>
          </p15:clr>
        </p15:guide>
        <p15:guide id="4" pos="307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067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50" userDrawn="1">
          <p15:clr>
            <a:srgbClr val="A4A3A4"/>
          </p15:clr>
        </p15:guide>
        <p15:guide id="16" orient="horz" pos="3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2"/>
        <p:guide pos="3886"/>
        <p:guide orient="horz" pos="2336"/>
        <p:guide pos="307"/>
        <p:guide pos="7444"/>
        <p:guide orient="horz" pos="637"/>
        <p:guide orient="horz" pos="3382"/>
        <p:guide orient="horz" pos="1038"/>
        <p:guide pos="5067"/>
        <p:guide orient="horz" pos="3023"/>
        <p:guide orient="horz" pos="889"/>
        <p:guide pos="2550"/>
        <p:guide orient="horz" pos="37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0.png"/><Relationship Id="rId17" Type="http://schemas.openxmlformats.org/officeDocument/2006/relationships/tags" Target="../tags/tag31.xml"/><Relationship Id="rId16" Type="http://schemas.openxmlformats.org/officeDocument/2006/relationships/image" Target="../media/image9.png"/><Relationship Id="rId15" Type="http://schemas.openxmlformats.org/officeDocument/2006/relationships/tags" Target="../tags/tag30.xml"/><Relationship Id="rId14" Type="http://schemas.openxmlformats.org/officeDocument/2006/relationships/image" Target="../media/image8.png"/><Relationship Id="rId13" Type="http://schemas.openxmlformats.org/officeDocument/2006/relationships/tags" Target="../tags/tag29.xml"/><Relationship Id="rId12" Type="http://schemas.openxmlformats.org/officeDocument/2006/relationships/image" Target="../media/image7.png"/><Relationship Id="rId11" Type="http://schemas.openxmlformats.org/officeDocument/2006/relationships/tags" Target="../tags/tag28.xml"/><Relationship Id="rId10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be74dbc-05f3-48d3-aed4-4c3872140a0b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" y="1012190"/>
            <a:ext cx="11344275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>
            <a:normAutofit/>
          </a:bodyPr>
          <a:p>
            <a:r>
              <a:rPr lang="zh-CN" altLang="en-US" sz="2800">
                <a:solidFill>
                  <a:schemeClr val="bg1"/>
                </a:solidFill>
              </a:rPr>
              <a:t>三亚亚特兰蒂斯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三亚亚特兰蒂斯试驾场地，位于海南省三亚市海棠湾海棠北路，距离三亚凤凰国际机场约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分钟车程，场地长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210m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160m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总面积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33000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水泥硬化地面。适合汽车试乘试驾、媒体测试拍摄等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8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210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160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33000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平米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全封闭水泥路面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42910" y="1009015"/>
            <a:ext cx="3775075" cy="2375535"/>
          </a:xfrm>
          <a:prstGeom prst="rect">
            <a:avLst/>
          </a:prstGeom>
        </p:spPr>
      </p:pic>
      <p:pic>
        <p:nvPicPr>
          <p:cNvPr id="2" name="图片 1" descr="三亚亚特兰蒂斯试驾场地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141095"/>
            <a:ext cx="6927215" cy="4899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长轴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天地即征途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吉利银河</a:t>
            </a:r>
            <a:r>
              <a:rPr lang="en-US" altLang="zh-CN" sz="1200">
                <a:latin typeface="+mn-ea"/>
                <a:cs typeface="+mn-ea"/>
                <a:sym typeface="+mn-ea"/>
              </a:rPr>
              <a:t>E5</a:t>
            </a:r>
            <a:r>
              <a:rPr lang="zh-CN" altLang="en-US" sz="1200">
                <a:latin typeface="+mn-ea"/>
                <a:cs typeface="+mn-ea"/>
                <a:sym typeface="+mn-ea"/>
              </a:rPr>
              <a:t>安全体验营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长轴</a:t>
            </a:r>
            <a:r>
              <a:rPr lang="en-US" altLang="zh-CN" sz="1200">
                <a:latin typeface="+mn-ea"/>
                <a:cs typeface="+mn-ea"/>
                <a:sym typeface="+mn-ea"/>
              </a:rPr>
              <a:t>E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吉利银河</a:t>
            </a:r>
            <a:r>
              <a:rPr lang="en-US" altLang="zh-CN" sz="1200">
                <a:latin typeface="+mn-ea"/>
                <a:cs typeface="+mn-ea"/>
                <a:sym typeface="+mn-ea"/>
              </a:rPr>
              <a:t>E5</a:t>
            </a:r>
            <a:r>
              <a:rPr lang="zh-CN" altLang="en-US" sz="1200">
                <a:latin typeface="+mn-ea"/>
                <a:cs typeface="+mn-ea"/>
                <a:sym typeface="+mn-ea"/>
              </a:rPr>
              <a:t>安全体验营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吉利银河</a:t>
            </a:r>
            <a:r>
              <a:rPr lang="en-US" altLang="zh-CN" sz="1200">
                <a:latin typeface="+mn-ea"/>
                <a:cs typeface="+mn-ea"/>
                <a:sym typeface="+mn-ea"/>
              </a:rPr>
              <a:t>E5</a:t>
            </a:r>
            <a:r>
              <a:rPr lang="zh-CN" altLang="en-US" sz="1200">
                <a:latin typeface="+mn-ea"/>
                <a:cs typeface="+mn-ea"/>
                <a:sym typeface="+mn-ea"/>
              </a:rPr>
              <a:t>安全体验营</a:t>
            </a:r>
            <a:endParaRPr lang="zh-CN" sz="12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84015" y="999490"/>
            <a:ext cx="3919220" cy="22028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r="8590"/>
          <a:stretch>
            <a:fillRect/>
          </a:stretch>
        </p:blipFill>
        <p:spPr>
          <a:xfrm>
            <a:off x="487680" y="999490"/>
            <a:ext cx="3561080" cy="21901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r="9713"/>
          <a:stretch>
            <a:fillRect/>
          </a:stretch>
        </p:blipFill>
        <p:spPr>
          <a:xfrm>
            <a:off x="8283575" y="999490"/>
            <a:ext cx="3536950" cy="22021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7821" r="7836"/>
          <a:stretch>
            <a:fillRect/>
          </a:stretch>
        </p:blipFill>
        <p:spPr>
          <a:xfrm>
            <a:off x="487680" y="3709035"/>
            <a:ext cx="3561080" cy="21837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r="3895"/>
          <a:stretch>
            <a:fillRect/>
          </a:stretch>
        </p:blipFill>
        <p:spPr>
          <a:xfrm>
            <a:off x="4139565" y="3706495"/>
            <a:ext cx="3963670" cy="2180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2333" r="10986"/>
          <a:stretch>
            <a:fillRect/>
          </a:stretch>
        </p:blipFill>
        <p:spPr>
          <a:xfrm>
            <a:off x="8289925" y="3708400"/>
            <a:ext cx="3540760" cy="218567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1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2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3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4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5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6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7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8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29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31.xml><?xml version="1.0" encoding="utf-8"?>
<p:tagLst xmlns:p="http://schemas.openxmlformats.org/presentationml/2006/main">
  <p:tag name="KSO_WM_DIAGRAM_VIRTUALLY_FRAME" val="{&quot;height&quot;:414.9,&quot;left&quot;:34.45,&quot;top&quot;:78.7,&quot;width&quot;:897.1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三亚亚特兰蒂斯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232</cp:revision>
  <dcterms:created xsi:type="dcterms:W3CDTF">2019-06-19T02:08:00Z</dcterms:created>
  <dcterms:modified xsi:type="dcterms:W3CDTF">2025-03-06T07:25:47Z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3E3BD9E98B624B108D4A6BD97F7593CE_12</vt:lpwstr>
  </property>
</Properties>
</file>