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3" userDrawn="1">
          <p15:clr>
            <a:srgbClr val="A4A3A4"/>
          </p15:clr>
        </p15:guide>
        <p15:guide id="1" orient="horz" pos="2159" userDrawn="1">
          <p15:clr>
            <a:srgbClr val="A4A3A4"/>
          </p15:clr>
        </p15:guide>
        <p15:guide id="2" pos="3833" userDrawn="1">
          <p15:clr>
            <a:srgbClr val="A4A3A4"/>
          </p15:clr>
        </p15:guide>
        <p15:guide id="1" orient="horz" pos="2495" userDrawn="1">
          <p15:clr>
            <a:srgbClr val="A4A3A4"/>
          </p15:clr>
        </p15:guide>
        <p15:guide id="2" pos="275" userDrawn="1">
          <p15:clr>
            <a:srgbClr val="A4A3A4"/>
          </p15:clr>
        </p15:guide>
        <p15:guide id="3" pos="7441" userDrawn="1">
          <p15:clr>
            <a:srgbClr val="A4A3A4"/>
          </p15:clr>
        </p15:guide>
        <p15:guide id="4" orient="horz" pos="652" userDrawn="1">
          <p15:clr>
            <a:srgbClr val="A4A3A4"/>
          </p15:clr>
        </p15:guide>
        <p15:guide id="5" orient="horz" pos="3920" userDrawn="1">
          <p15:clr>
            <a:srgbClr val="A4A3A4"/>
          </p15:clr>
        </p15:guide>
        <p15:guide id="6" pos="2524" userDrawn="1">
          <p15:clr>
            <a:srgbClr val="A4A3A4"/>
          </p15:clr>
        </p15:guide>
        <p15:guide id="7" pos="5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33"/>
        <p:guide orient="horz" pos="2159"/>
        <p:guide pos="3833"/>
        <p:guide orient="horz" pos="2495"/>
        <p:guide pos="275"/>
        <p:guide pos="7441"/>
        <p:guide orient="horz" pos="652"/>
        <p:guide orient="horz" pos="3920"/>
        <p:guide pos="2524"/>
        <p:guide pos="51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图片_20240704093322"/>
          <p:cNvPicPr>
            <a:picLocks noChangeAspect="1"/>
          </p:cNvPicPr>
          <p:nvPr/>
        </p:nvPicPr>
        <p:blipFill>
          <a:blip r:embed="rId1"/>
          <a:srcRect l="6625" b="14759"/>
          <a:stretch>
            <a:fillRect/>
          </a:stretch>
        </p:blipFill>
        <p:spPr>
          <a:xfrm>
            <a:off x="428625" y="1021715"/>
            <a:ext cx="1138428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洛阳凤凰岭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洛阳凤凰岭越野场地，位于洛阳宜阳县陆山镇寻村高速路口，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赛道占地300亩，主要科目是多种角度难度的驼峰、双边、坑洼、涉水等，可以根据要求调整科目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4070409332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7990" y="1034415"/>
            <a:ext cx="7315200" cy="53054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越野总面积：</a:t>
            </a:r>
            <a:r>
              <a:rPr lang="en-US" altLang="zh-CN" sz="1200">
                <a:latin typeface="+mn-ea"/>
                <a:cs typeface="+mn-ea"/>
              </a:rPr>
              <a:t>2</a:t>
            </a:r>
            <a:r>
              <a:rPr lang="en-US" sz="1200">
                <a:latin typeface="+mn-ea"/>
                <a:cs typeface="+mn-ea"/>
              </a:rPr>
              <a:t>0</a:t>
            </a:r>
            <a:r>
              <a:rPr lang="zh-CN" altLang="en-US" sz="1200">
                <a:latin typeface="+mn-ea"/>
                <a:cs typeface="+mn-ea"/>
              </a:rPr>
              <a:t>万</a:t>
            </a:r>
            <a:r>
              <a:rPr lang="en-US" sz="1200">
                <a:latin typeface="+mn-ea"/>
                <a:cs typeface="+mn-ea"/>
              </a:rPr>
              <a:t>㎡ </a:t>
            </a:r>
            <a:endParaRPr 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停车场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洗手间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9" name="图片 8" descr="微信图片_20240704092901"/>
          <p:cNvPicPr>
            <a:picLocks noChangeAspect="1"/>
          </p:cNvPicPr>
          <p:nvPr/>
        </p:nvPicPr>
        <p:blipFill>
          <a:blip r:embed="rId2"/>
          <a:srcRect l="13585"/>
          <a:stretch>
            <a:fillRect/>
          </a:stretch>
        </p:blipFill>
        <p:spPr>
          <a:xfrm>
            <a:off x="8153400" y="1034415"/>
            <a:ext cx="3659505" cy="23825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微信图片_20240704092901"/>
          <p:cNvPicPr>
            <a:picLocks noChangeAspect="1"/>
          </p:cNvPicPr>
          <p:nvPr/>
        </p:nvPicPr>
        <p:blipFill>
          <a:blip r:embed="rId1"/>
          <a:srcRect r="16271"/>
          <a:stretch>
            <a:fillRect/>
          </a:stretch>
        </p:blipFill>
        <p:spPr>
          <a:xfrm>
            <a:off x="457200" y="1035050"/>
            <a:ext cx="3561715" cy="2393315"/>
          </a:xfrm>
          <a:prstGeom prst="rect">
            <a:avLst/>
          </a:prstGeom>
        </p:spPr>
      </p:pic>
      <p:pic>
        <p:nvPicPr>
          <p:cNvPr id="5" name="图片 4" descr="微信图片_20240704093258"/>
          <p:cNvPicPr>
            <a:picLocks noChangeAspect="1"/>
          </p:cNvPicPr>
          <p:nvPr/>
        </p:nvPicPr>
        <p:blipFill>
          <a:blip r:embed="rId2"/>
          <a:srcRect t="53541" b="10842"/>
          <a:stretch>
            <a:fillRect/>
          </a:stretch>
        </p:blipFill>
        <p:spPr>
          <a:xfrm>
            <a:off x="437515" y="3962400"/>
            <a:ext cx="3570605" cy="2261235"/>
          </a:xfrm>
          <a:prstGeom prst="rect">
            <a:avLst/>
          </a:prstGeom>
        </p:spPr>
      </p:pic>
      <p:pic>
        <p:nvPicPr>
          <p:cNvPr id="6" name="图片 5" descr="微信图片_20240704093316"/>
          <p:cNvPicPr>
            <a:picLocks noChangeAspect="1"/>
          </p:cNvPicPr>
          <p:nvPr/>
        </p:nvPicPr>
        <p:blipFill>
          <a:blip r:embed="rId3"/>
          <a:srcRect t="42824" b="22278"/>
          <a:stretch>
            <a:fillRect/>
          </a:stretch>
        </p:blipFill>
        <p:spPr>
          <a:xfrm>
            <a:off x="4156710" y="1035050"/>
            <a:ext cx="3857625" cy="2393315"/>
          </a:xfrm>
          <a:prstGeom prst="rect">
            <a:avLst/>
          </a:prstGeom>
        </p:spPr>
      </p:pic>
      <p:pic>
        <p:nvPicPr>
          <p:cNvPr id="11" name="图片 10" descr="微信图片_20240704093319"/>
          <p:cNvPicPr>
            <a:picLocks noChangeAspect="1"/>
          </p:cNvPicPr>
          <p:nvPr/>
        </p:nvPicPr>
        <p:blipFill>
          <a:blip r:embed="rId4"/>
          <a:srcRect t="32454" b="34574"/>
          <a:stretch>
            <a:fillRect/>
          </a:stretch>
        </p:blipFill>
        <p:spPr>
          <a:xfrm>
            <a:off x="4144010" y="3962400"/>
            <a:ext cx="3857625" cy="2261235"/>
          </a:xfrm>
          <a:prstGeom prst="rect">
            <a:avLst/>
          </a:prstGeom>
        </p:spPr>
      </p:pic>
      <p:pic>
        <p:nvPicPr>
          <p:cNvPr id="13" name="图片 12" descr="微信图片_20240704093322"/>
          <p:cNvPicPr>
            <a:picLocks noChangeAspect="1"/>
          </p:cNvPicPr>
          <p:nvPr/>
        </p:nvPicPr>
        <p:blipFill>
          <a:blip r:embed="rId5"/>
          <a:srcRect r="13149"/>
          <a:stretch>
            <a:fillRect/>
          </a:stretch>
        </p:blipFill>
        <p:spPr>
          <a:xfrm>
            <a:off x="8134350" y="1035050"/>
            <a:ext cx="3695065" cy="2393315"/>
          </a:xfrm>
          <a:prstGeom prst="rect">
            <a:avLst/>
          </a:prstGeom>
        </p:spPr>
      </p:pic>
      <p:pic>
        <p:nvPicPr>
          <p:cNvPr id="14" name="图片 13" descr="微信图片_20240704093325"/>
          <p:cNvPicPr>
            <a:picLocks noChangeAspect="1"/>
          </p:cNvPicPr>
          <p:nvPr/>
        </p:nvPicPr>
        <p:blipFill>
          <a:blip r:embed="rId6"/>
          <a:srcRect l="13431" b="5477"/>
          <a:stretch>
            <a:fillRect/>
          </a:stretch>
        </p:blipFill>
        <p:spPr>
          <a:xfrm>
            <a:off x="8137525" y="3961765"/>
            <a:ext cx="3675380" cy="22574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唐山水上洼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317</cp:revision>
  <dcterms:created xsi:type="dcterms:W3CDTF">2019-06-19T02:08:00Z</dcterms:created>
  <dcterms:modified xsi:type="dcterms:W3CDTF">2024-07-04T02:20:10Z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BDD91C6BF9FD4B39865CB5AF17CA0DAE_13</vt:lpwstr>
  </property>
</Properties>
</file>