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367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7413" userDrawn="1">
          <p15:clr>
            <a:srgbClr val="A4A3A4"/>
          </p15:clr>
        </p15:guide>
        <p15:guide id="4" orient="horz" pos="879" userDrawn="1">
          <p15:clr>
            <a:srgbClr val="A4A3A4"/>
          </p15:clr>
        </p15:guide>
        <p15:guide id="5" orient="horz" pos="3373" userDrawn="1">
          <p15:clr>
            <a:srgbClr val="A4A3A4"/>
          </p15:clr>
        </p15:guide>
        <p15:guide id="6" orient="horz" pos="1079" userDrawn="1">
          <p15:clr>
            <a:srgbClr val="A4A3A4"/>
          </p15:clr>
        </p15:guide>
        <p15:guide id="7" pos="4968" userDrawn="1">
          <p15:clr>
            <a:srgbClr val="A4A3A4"/>
          </p15:clr>
        </p15:guide>
        <p15:guide id="8" orient="horz" pos="3072" userDrawn="1">
          <p15:clr>
            <a:srgbClr val="A4A3A4"/>
          </p15:clr>
        </p15:guide>
        <p15:guide id="9" orient="horz" pos="3801" userDrawn="1">
          <p15:clr>
            <a:srgbClr val="A4A3A4"/>
          </p15:clr>
        </p15:guide>
        <p15:guide id="10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367"/>
        <p:guide pos="336"/>
        <p:guide pos="7413"/>
        <p:guide orient="horz" pos="879"/>
        <p:guide orient="horz" pos="3373"/>
        <p:guide orient="horz" pos="1079"/>
        <p:guide pos="4968"/>
        <p:guide orient="horz" pos="3072"/>
        <p:guide orient="horz" pos="3801"/>
        <p:guide orient="horz" pos="22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001lGGPVzy769aQD3ud65"/>
          <p:cNvPicPr>
            <a:picLocks noChangeAspect="1"/>
          </p:cNvPicPr>
          <p:nvPr/>
        </p:nvPicPr>
        <p:blipFill>
          <a:blip r:embed="rId1"/>
          <a:srcRect l="1301" t="15306"/>
          <a:stretch>
            <a:fillRect/>
          </a:stretch>
        </p:blipFill>
        <p:spPr>
          <a:xfrm>
            <a:off x="533400" y="855345"/>
            <a:ext cx="11253470" cy="59785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21055" y="1078230"/>
            <a:ext cx="4495165" cy="63500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1"/>
                </a:solidFill>
              </a:rPr>
              <a:t>惠州福岗赛车场地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1055" y="5720080"/>
            <a:ext cx="1054989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sym typeface="+mn-ea"/>
              </a:rPr>
              <a:t>惠州福岗赛车场地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，位于惠州市潼湖镇毗邻武深高速，深圳、东莞、惠州交界处。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68000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 （长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m，宽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10-14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m），全封闭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沥青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地面，提供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电、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客户休息区等配套设施。可举办各类试乘试驾，安驾培训，车辆性能测试，新车发布会等大型活动。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28915" y="4350385"/>
            <a:ext cx="3650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1400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宽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10-14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米 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沥青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8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92492866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6700" y="1395730"/>
            <a:ext cx="3766820" cy="2362835"/>
          </a:xfrm>
          <a:prstGeom prst="rect">
            <a:avLst/>
          </a:prstGeom>
        </p:spPr>
      </p:pic>
      <p:pic>
        <p:nvPicPr>
          <p:cNvPr id="2" name="图片 1" descr="fug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1395730"/>
            <a:ext cx="6162040" cy="4356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1205230" y="361823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CT5/CT4 热跑惠州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29370" y="636333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急速轮胎活动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12055" y="636333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急速轮胎活动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5230" y="636333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急速轮胎活动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29370" y="361696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CT5/CT4 热跑惠州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12055" y="361632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CT5/CT4 热跑惠州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2" name="图片 1" descr="ppt2模版"/>
          <p:cNvPicPr>
            <a:picLocks noChangeAspect="1"/>
          </p:cNvPicPr>
          <p:nvPr/>
        </p:nvPicPr>
        <p:blipFill>
          <a:blip r:embed="rId1"/>
          <a:srcRect r="5310"/>
          <a:stretch>
            <a:fillRect/>
          </a:stretch>
        </p:blipFill>
        <p:spPr>
          <a:xfrm>
            <a:off x="415925" y="1175385"/>
            <a:ext cx="3674745" cy="2374265"/>
          </a:xfrm>
          <a:prstGeom prst="rect">
            <a:avLst/>
          </a:prstGeom>
        </p:spPr>
      </p:pic>
      <p:pic>
        <p:nvPicPr>
          <p:cNvPr id="5" name="图片 4" descr="ppt3模版"/>
          <p:cNvPicPr>
            <a:picLocks noChangeAspect="1"/>
          </p:cNvPicPr>
          <p:nvPr/>
        </p:nvPicPr>
        <p:blipFill>
          <a:blip r:embed="rId2"/>
          <a:srcRect r="5544"/>
          <a:stretch>
            <a:fillRect/>
          </a:stretch>
        </p:blipFill>
        <p:spPr>
          <a:xfrm>
            <a:off x="4230370" y="1175385"/>
            <a:ext cx="3667760" cy="2370455"/>
          </a:xfrm>
          <a:prstGeom prst="rect">
            <a:avLst/>
          </a:prstGeom>
        </p:spPr>
      </p:pic>
      <p:pic>
        <p:nvPicPr>
          <p:cNvPr id="6" name="图片 5" descr="ppt4模版"/>
          <p:cNvPicPr>
            <a:picLocks noChangeAspect="1"/>
          </p:cNvPicPr>
          <p:nvPr/>
        </p:nvPicPr>
        <p:blipFill>
          <a:blip r:embed="rId3"/>
          <a:srcRect r="5096"/>
          <a:stretch>
            <a:fillRect/>
          </a:stretch>
        </p:blipFill>
        <p:spPr>
          <a:xfrm>
            <a:off x="8037830" y="1178560"/>
            <a:ext cx="3677920" cy="2371090"/>
          </a:xfrm>
          <a:prstGeom prst="rect">
            <a:avLst/>
          </a:prstGeom>
        </p:spPr>
      </p:pic>
      <p:pic>
        <p:nvPicPr>
          <p:cNvPr id="7" name="图片 6" descr="ppt1模版"/>
          <p:cNvPicPr>
            <a:picLocks noChangeAspect="1"/>
          </p:cNvPicPr>
          <p:nvPr/>
        </p:nvPicPr>
        <p:blipFill>
          <a:blip r:embed="rId4"/>
          <a:srcRect r="688"/>
          <a:stretch>
            <a:fillRect/>
          </a:stretch>
        </p:blipFill>
        <p:spPr>
          <a:xfrm>
            <a:off x="422275" y="3996690"/>
            <a:ext cx="3665220" cy="2366645"/>
          </a:xfrm>
          <a:prstGeom prst="rect">
            <a:avLst/>
          </a:prstGeom>
        </p:spPr>
      </p:pic>
      <p:pic>
        <p:nvPicPr>
          <p:cNvPr id="9" name="图片 8" descr="ppt5模版"/>
          <p:cNvPicPr>
            <a:picLocks noChangeAspect="1"/>
          </p:cNvPicPr>
          <p:nvPr/>
        </p:nvPicPr>
        <p:blipFill>
          <a:blip r:embed="rId5"/>
          <a:srcRect r="927"/>
          <a:stretch>
            <a:fillRect/>
          </a:stretch>
        </p:blipFill>
        <p:spPr>
          <a:xfrm>
            <a:off x="4229735" y="3996055"/>
            <a:ext cx="3679825" cy="2357755"/>
          </a:xfrm>
          <a:prstGeom prst="rect">
            <a:avLst/>
          </a:prstGeom>
        </p:spPr>
      </p:pic>
      <p:pic>
        <p:nvPicPr>
          <p:cNvPr id="10" name="图片 9" descr="ppt6模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800" y="3996055"/>
            <a:ext cx="3665220" cy="23577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PP_MARK_KEY" val="a4501e44-462e-4a3d-b361-56a43d1a79f9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惠州福冈赛车场地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259</cp:revision>
  <dcterms:created xsi:type="dcterms:W3CDTF">2019-06-19T02:08:00Z</dcterms:created>
  <dcterms:modified xsi:type="dcterms:W3CDTF">2024-07-04T04:46:50Z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2BA5BEBD6901465BAD088312C751524E</vt:lpwstr>
  </property>
</Properties>
</file>