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1" orient="horz" pos="2478" userDrawn="1">
          <p15:clr>
            <a:srgbClr val="A4A3A4"/>
          </p15:clr>
        </p15:guide>
        <p15:guide id="2" pos="253" userDrawn="1">
          <p15:clr>
            <a:srgbClr val="A4A3A4"/>
          </p15:clr>
        </p15:guide>
        <p15:guide id="3" pos="7440" userDrawn="1">
          <p15:clr>
            <a:srgbClr val="A4A3A4"/>
          </p15:clr>
        </p15:guide>
        <p15:guide id="4" orient="horz" pos="635" userDrawn="1">
          <p15:clr>
            <a:srgbClr val="A4A3A4"/>
          </p15:clr>
        </p15:guide>
        <p15:guide id="5" orient="horz" pos="394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  <p:guide pos="3841"/>
        <p:guide orient="horz" pos="2478"/>
        <p:guide pos="253"/>
        <p:guide pos="7440"/>
        <p:guide orient="horz" pos="635"/>
        <p:guide orient="horz" pos="3942"/>
        <p:guide pos="2531"/>
        <p:guide pos="51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2406281630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0690" y="1012190"/>
            <a:ext cx="1135888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沈阳沈棋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沈阳沈棋越野场地，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占地200-300亩左右，越野路线规划约2公里，配套：餐饮、会议、露营等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，主要科目有炮弹坑，颠簸路，涉水路，坡道，也可根据要求进行科目的改建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406281631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91170" y="988060"/>
            <a:ext cx="3728085" cy="2404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4050665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</a:rPr>
              <a:t>总占地约</a:t>
            </a:r>
            <a:r>
              <a:rPr lang="en-US" altLang="zh-CN" sz="1200">
                <a:latin typeface="+mn-ea"/>
                <a:cs typeface="+mn-ea"/>
              </a:rPr>
              <a:t>15</a:t>
            </a:r>
            <a:r>
              <a:rPr lang="zh-CN" altLang="en-US" sz="1200">
                <a:latin typeface="+mn-ea"/>
                <a:cs typeface="+mn-ea"/>
              </a:rPr>
              <a:t>万平米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越野路线长</a:t>
            </a:r>
            <a:r>
              <a:rPr lang="en-US" altLang="zh-CN" sz="1200">
                <a:latin typeface="+mn-ea"/>
                <a:cs typeface="+mn-ea"/>
              </a:rPr>
              <a:t>2</a:t>
            </a:r>
            <a:r>
              <a:rPr lang="zh-CN" altLang="en-US" sz="1200">
                <a:latin typeface="+mn-ea"/>
                <a:cs typeface="+mn-ea"/>
              </a:rPr>
              <a:t>公里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380v/30KW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停车场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洗手间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微信图片_20240628163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" y="1268095"/>
            <a:ext cx="6640195" cy="4977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场地航拍图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活动案例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室内环境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微信图片_202406281629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1320" y="957580"/>
            <a:ext cx="3617595" cy="2471420"/>
          </a:xfrm>
          <a:prstGeom prst="rect">
            <a:avLst/>
          </a:prstGeom>
        </p:spPr>
      </p:pic>
      <p:pic>
        <p:nvPicPr>
          <p:cNvPr id="6" name="图片 5" descr="微信图片_202406281630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66235" y="988060"/>
            <a:ext cx="3859530" cy="2419985"/>
          </a:xfrm>
          <a:prstGeom prst="rect">
            <a:avLst/>
          </a:prstGeom>
        </p:spPr>
      </p:pic>
      <p:pic>
        <p:nvPicPr>
          <p:cNvPr id="7" name="图片 6" descr="微信图片_202406281631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59115" y="1009015"/>
            <a:ext cx="3667125" cy="2419985"/>
          </a:xfrm>
          <a:prstGeom prst="rect">
            <a:avLst/>
          </a:prstGeom>
        </p:spPr>
      </p:pic>
      <p:pic>
        <p:nvPicPr>
          <p:cNvPr id="8" name="图片 7" descr="微信图片_202406281630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1955" y="3934460"/>
            <a:ext cx="3616960" cy="2324100"/>
          </a:xfrm>
          <a:prstGeom prst="rect">
            <a:avLst/>
          </a:prstGeom>
        </p:spPr>
      </p:pic>
      <p:pic>
        <p:nvPicPr>
          <p:cNvPr id="9" name="图片 8" descr="微信图片_202406281631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2610" y="3934460"/>
            <a:ext cx="3628390" cy="2311400"/>
          </a:xfrm>
          <a:prstGeom prst="rect">
            <a:avLst/>
          </a:prstGeom>
        </p:spPr>
      </p:pic>
      <p:pic>
        <p:nvPicPr>
          <p:cNvPr id="10" name="图片 9" descr="微信图片_202406281630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70045" y="3934460"/>
            <a:ext cx="3856990" cy="23241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沈阳沈棋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315</cp:revision>
  <dcterms:created xsi:type="dcterms:W3CDTF">2019-06-19T02:08:00Z</dcterms:created>
  <dcterms:modified xsi:type="dcterms:W3CDTF">2024-07-01T07:58:54Z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96EE1B3ADB0C43E49039856DD0192F30_13</vt:lpwstr>
  </property>
</Properties>
</file>