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19" r:id="rId3"/>
    <p:sldId id="414" r:id="rId5"/>
    <p:sldId id="422" r:id="rId6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24" userDrawn="1">
          <p15:clr>
            <a:srgbClr val="A4A3A4"/>
          </p15:clr>
        </p15:guide>
        <p15:guide id="1" orient="horz" pos="2156" userDrawn="1">
          <p15:clr>
            <a:srgbClr val="A4A3A4"/>
          </p15:clr>
        </p15:guide>
        <p15:guide id="2" pos="3869" userDrawn="1">
          <p15:clr>
            <a:srgbClr val="A4A3A4"/>
          </p15:clr>
        </p15:guide>
        <p15:guide id="1" orient="horz" pos="2478" userDrawn="1">
          <p15:clr>
            <a:srgbClr val="A4A3A4"/>
          </p15:clr>
        </p15:guide>
        <p15:guide id="2" pos="270" userDrawn="1">
          <p15:clr>
            <a:srgbClr val="A4A3A4"/>
          </p15:clr>
        </p15:guide>
        <p15:guide id="3" pos="7443" userDrawn="1">
          <p15:clr>
            <a:srgbClr val="A4A3A4"/>
          </p15:clr>
        </p15:guide>
        <p15:guide id="4" orient="horz" pos="637" userDrawn="1">
          <p15:clr>
            <a:srgbClr val="A4A3A4"/>
          </p15:clr>
        </p15:guide>
        <p15:guide id="5" orient="horz" pos="3922" userDrawn="1">
          <p15:clr>
            <a:srgbClr val="A4A3A4"/>
          </p15:clr>
        </p15:guide>
        <p15:guide id="6" pos="2531" userDrawn="1">
          <p15:clr>
            <a:srgbClr val="A4A3A4"/>
          </p15:clr>
        </p15:guide>
        <p15:guide id="7" pos="513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24"/>
        <p:guide orient="horz" pos="2156"/>
        <p:guide pos="3869"/>
        <p:guide orient="horz" pos="2478"/>
        <p:guide pos="270"/>
        <p:guide pos="7443"/>
        <p:guide orient="horz" pos="637"/>
        <p:guide orient="horz" pos="3922"/>
        <p:guide pos="2531"/>
        <p:guide pos="513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9.xml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3.jpeg"/><Relationship Id="rId5" Type="http://schemas.openxmlformats.org/officeDocument/2006/relationships/image" Target="../media/image7.jpeg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 descr="微信图片_20240627143053"/>
          <p:cNvPicPr>
            <a:picLocks noChangeAspect="1"/>
          </p:cNvPicPr>
          <p:nvPr/>
        </p:nvPicPr>
        <p:blipFill>
          <a:blip r:embed="rId1"/>
          <a:srcRect t="13903" b="8950"/>
          <a:stretch>
            <a:fillRect/>
          </a:stretch>
        </p:blipFill>
        <p:spPr>
          <a:xfrm>
            <a:off x="447675" y="1012190"/>
            <a:ext cx="11366500" cy="584581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>
                <a:solidFill>
                  <a:schemeClr val="bg1"/>
                </a:solidFill>
              </a:rPr>
              <a:t>太原汽摩运动</a:t>
            </a:r>
            <a:r>
              <a:rPr lang="en-US" altLang="zh-CN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越野场地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69265" y="5396230"/>
            <a:ext cx="11346815" cy="1461770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28625" y="5904865"/>
            <a:ext cx="11285855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太原汽摩运动越野场地，位于山西省太原市阳曲县西沟村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，场地占地面积300亩，初级赛道（适合普通SUV试驾）、中级赛道（共有15个障碍科目）、户外跑道（户外跑道主要是砂石路面，全长约4公里）、露营地等。无室内固定设施，可自搭篷房</a:t>
            </a:r>
            <a:endParaRPr lang="zh-CN"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8153400" y="3943350"/>
            <a:ext cx="366585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</a:rPr>
              <a:t>场地面积：</a:t>
            </a:r>
            <a:r>
              <a:rPr lang="zh-CN" altLang="en-US" sz="1200">
                <a:latin typeface="+mn-ea"/>
                <a:cs typeface="+mn-ea"/>
              </a:rPr>
              <a:t>越野面积</a:t>
            </a:r>
            <a:r>
              <a:rPr lang="zh-CN" altLang="en-US" sz="1200">
                <a:latin typeface="+mn-ea"/>
                <a:cs typeface="+mn-ea"/>
              </a:rPr>
              <a:t>：</a:t>
            </a:r>
            <a:r>
              <a:rPr lang="en-US" sz="1200">
                <a:latin typeface="+mn-ea"/>
                <a:cs typeface="+mn-ea"/>
              </a:rPr>
              <a:t>20</a:t>
            </a:r>
            <a:r>
              <a:rPr lang="zh-CN" altLang="en-US" sz="1200">
                <a:latin typeface="+mn-ea"/>
                <a:cs typeface="+mn-ea"/>
              </a:rPr>
              <a:t>万</a:t>
            </a:r>
            <a:r>
              <a:rPr lang="en-US" sz="1200">
                <a:latin typeface="+mn-ea"/>
                <a:cs typeface="+mn-ea"/>
              </a:rPr>
              <a:t>㎡ </a:t>
            </a:r>
            <a:r>
              <a:rPr sz="1200">
                <a:latin typeface="+mn-ea"/>
                <a:cs typeface="+mn-ea"/>
              </a:rPr>
              <a:t>越野赛道总长1400米</a:t>
            </a:r>
            <a:endParaRPr sz="1200"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供电供水：</a:t>
            </a:r>
            <a:r>
              <a:rPr lang="en-US" altLang="zh-CN" sz="1200">
                <a:latin typeface="+mn-ea"/>
                <a:cs typeface="+mn-ea"/>
                <a:sym typeface="+mn-ea"/>
              </a:rPr>
              <a:t>380v/50kw </a:t>
            </a:r>
            <a:r>
              <a:rPr lang="zh-CN" altLang="en-US" sz="1200">
                <a:latin typeface="+mn-ea"/>
                <a:cs typeface="+mn-ea"/>
                <a:sym typeface="+mn-ea"/>
              </a:rPr>
              <a:t>方便接水</a:t>
            </a:r>
            <a:endParaRPr lang="zh-CN" altLang="en-US" sz="1200"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</a:rPr>
              <a:t>配套设施：</a:t>
            </a:r>
            <a:r>
              <a:rPr lang="zh-CN" altLang="en-US" sz="1200">
                <a:latin typeface="+mn-ea"/>
                <a:cs typeface="+mn-ea"/>
              </a:rPr>
              <a:t>停车位</a:t>
            </a:r>
            <a:endParaRPr lang="zh-CN" altLang="en-US" sz="1200">
              <a:latin typeface="+mn-ea"/>
              <a:cs typeface="+mn-ea"/>
            </a:endParaRPr>
          </a:p>
        </p:txBody>
      </p:sp>
      <p:pic>
        <p:nvPicPr>
          <p:cNvPr id="4" name="图片 3" descr="微信图片_2024062113580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9295" y="1028065"/>
            <a:ext cx="6974840" cy="5231765"/>
          </a:xfrm>
          <a:prstGeom prst="rect">
            <a:avLst/>
          </a:prstGeom>
        </p:spPr>
      </p:pic>
      <p:pic>
        <p:nvPicPr>
          <p:cNvPr id="5" name="图片 4" descr="微信图片_2024062614410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09295" y="1028065"/>
            <a:ext cx="7033895" cy="5306060"/>
          </a:xfrm>
          <a:prstGeom prst="rect">
            <a:avLst/>
          </a:prstGeom>
        </p:spPr>
      </p:pic>
      <p:pic>
        <p:nvPicPr>
          <p:cNvPr id="2" name="图片 1" descr="微信图片_20240627143125"/>
          <p:cNvPicPr>
            <a:picLocks noChangeAspect="1"/>
          </p:cNvPicPr>
          <p:nvPr/>
        </p:nvPicPr>
        <p:blipFill>
          <a:blip r:embed="rId3"/>
          <a:srcRect r="11624"/>
          <a:stretch>
            <a:fillRect/>
          </a:stretch>
        </p:blipFill>
        <p:spPr>
          <a:xfrm>
            <a:off x="709295" y="1028065"/>
            <a:ext cx="7033895" cy="5306695"/>
          </a:xfrm>
          <a:prstGeom prst="rect">
            <a:avLst/>
          </a:prstGeom>
        </p:spPr>
      </p:pic>
      <p:pic>
        <p:nvPicPr>
          <p:cNvPr id="3" name="图片 2" descr="微信图片_20240627143148"/>
          <p:cNvPicPr>
            <a:picLocks noChangeAspect="1"/>
          </p:cNvPicPr>
          <p:nvPr/>
        </p:nvPicPr>
        <p:blipFill>
          <a:blip r:embed="rId4"/>
          <a:srcRect l="15684"/>
          <a:stretch>
            <a:fillRect/>
          </a:stretch>
        </p:blipFill>
        <p:spPr>
          <a:xfrm>
            <a:off x="8143875" y="1029335"/>
            <a:ext cx="3659505" cy="289433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" name="文本框 21"/>
          <p:cNvSpPr txBox="1"/>
          <p:nvPr/>
        </p:nvSpPr>
        <p:spPr>
          <a:xfrm>
            <a:off x="514350" y="6463665"/>
            <a:ext cx="350456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场地实景图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190640" y="3580448"/>
            <a:ext cx="357632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场地</a:t>
            </a:r>
            <a:r>
              <a:rPr 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实景图</a:t>
            </a:r>
            <a:endParaRPr lang="zh-CN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318410" y="3580448"/>
            <a:ext cx="36410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场地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实景图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/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223885" y="6463665"/>
            <a:ext cx="39071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场地实景图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294915" y="6463665"/>
            <a:ext cx="36410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场地实景图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48085" y="3580448"/>
            <a:ext cx="36283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场地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实景图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/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4" name="图片 3" descr="微信图片_2024062714313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310" y="1035685"/>
            <a:ext cx="3557270" cy="2371725"/>
          </a:xfrm>
          <a:prstGeom prst="rect">
            <a:avLst/>
          </a:prstGeom>
        </p:spPr>
      </p:pic>
      <p:pic>
        <p:nvPicPr>
          <p:cNvPr id="5" name="图片 4" descr="微信图片_20240627143137"/>
          <p:cNvPicPr>
            <a:picLocks noChangeAspect="1"/>
          </p:cNvPicPr>
          <p:nvPr/>
        </p:nvPicPr>
        <p:blipFill>
          <a:blip r:embed="rId2"/>
          <a:srcRect t="9268"/>
          <a:stretch>
            <a:fillRect/>
          </a:stretch>
        </p:blipFill>
        <p:spPr>
          <a:xfrm>
            <a:off x="4139565" y="1035685"/>
            <a:ext cx="3956685" cy="2393315"/>
          </a:xfrm>
          <a:prstGeom prst="rect">
            <a:avLst/>
          </a:prstGeom>
        </p:spPr>
      </p:pic>
      <p:pic>
        <p:nvPicPr>
          <p:cNvPr id="6" name="图片 5" descr="微信图片_202406271431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7535" y="1028700"/>
            <a:ext cx="3585845" cy="2390775"/>
          </a:xfrm>
          <a:prstGeom prst="rect">
            <a:avLst/>
          </a:prstGeom>
        </p:spPr>
      </p:pic>
      <p:pic>
        <p:nvPicPr>
          <p:cNvPr id="11" name="图片 10" descr="微信图片_202406271431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675" y="3942715"/>
            <a:ext cx="3570605" cy="2381885"/>
          </a:xfrm>
          <a:prstGeom prst="rect">
            <a:avLst/>
          </a:prstGeom>
        </p:spPr>
      </p:pic>
      <p:pic>
        <p:nvPicPr>
          <p:cNvPr id="13" name="图片 12" descr="微信图片_20240627143148"/>
          <p:cNvPicPr>
            <a:picLocks noChangeAspect="1"/>
          </p:cNvPicPr>
          <p:nvPr/>
        </p:nvPicPr>
        <p:blipFill>
          <a:blip r:embed="rId5"/>
          <a:srcRect l="2194" t="-9154" r="-2194" b="9154"/>
          <a:stretch>
            <a:fillRect/>
          </a:stretch>
        </p:blipFill>
        <p:spPr>
          <a:xfrm>
            <a:off x="4178935" y="3681730"/>
            <a:ext cx="3964305" cy="2642870"/>
          </a:xfrm>
          <a:prstGeom prst="rect">
            <a:avLst/>
          </a:prstGeom>
        </p:spPr>
      </p:pic>
      <p:pic>
        <p:nvPicPr>
          <p:cNvPr id="14" name="图片 13" descr="微信图片_2024062714305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02930" y="3923665"/>
            <a:ext cx="3600450" cy="240093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1.xml><?xml version="1.0" encoding="utf-8"?>
<p:tagLst xmlns:p="http://schemas.openxmlformats.org/presentationml/2006/main">
  <p:tag name="COMMONDATA" val="eyJoZGlkIjoiZWMzNTVlMTI5YThkMWMzZjQ1MzliM2IzMmJjOGRkNmYifQ=="/>
  <p:tag name="KSO_WPP_MARK_KEY" val="e6f34797-96dc-4e96-a2d5-416429aa730c"/>
  <p:tag name="commondata" val="eyJoZGlkIjoiODc3ODQzMGUxZTBjYTBhNGRiMTVhNzE4MzhhYmZlNzM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215</Words>
  <Application>WPS 演示</Application>
  <PresentationFormat>宽屏</PresentationFormat>
  <Paragraphs>23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太原汽摩运动 越野场地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王前程</cp:lastModifiedBy>
  <cp:revision>319</cp:revision>
  <dcterms:created xsi:type="dcterms:W3CDTF">2019-06-19T02:08:00Z</dcterms:created>
  <dcterms:modified xsi:type="dcterms:W3CDTF">2024-06-27T09:12:14Z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2052-12.1.0.17133</vt:lpwstr>
  </property>
  <property fmtid="{D5CDD505-2E9C-101B-9397-08002B2CF9AE}" pid="3" name="ICV">
    <vt:lpwstr>1B27749C5DE5402D8955E8AC15408C75_13</vt:lpwstr>
  </property>
</Properties>
</file>