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5" r:id="rId3"/>
    <p:sldId id="429" r:id="rId5"/>
    <p:sldId id="428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66" userDrawn="1">
          <p15:clr>
            <a:srgbClr val="A4A3A4"/>
          </p15:clr>
        </p15:guide>
        <p15:guide id="1" orient="horz" pos="2332" userDrawn="1">
          <p15:clr>
            <a:srgbClr val="A4A3A4"/>
          </p15:clr>
        </p15:guide>
        <p15:guide id="2" pos="304" userDrawn="1">
          <p15:clr>
            <a:srgbClr val="A4A3A4"/>
          </p15:clr>
        </p15:guide>
        <p15:guide id="3" pos="7361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34" userDrawn="1">
          <p15:clr>
            <a:srgbClr val="A4A3A4"/>
          </p15:clr>
        </p15:guide>
        <p15:guide id="6" orient="horz" pos="1038" userDrawn="1">
          <p15:clr>
            <a:srgbClr val="A4A3A4"/>
          </p15:clr>
        </p15:guide>
        <p15:guide id="7" pos="5185" userDrawn="1">
          <p15:clr>
            <a:srgbClr val="A4A3A4"/>
          </p15:clr>
        </p15:guide>
        <p15:guide id="8" orient="horz" pos="3046" userDrawn="1">
          <p15:clr>
            <a:srgbClr val="A4A3A4"/>
          </p15:clr>
        </p15:guide>
        <p15:guide id="9" pos="2517" userDrawn="1">
          <p15:clr>
            <a:srgbClr val="A4A3A4"/>
          </p15:clr>
        </p15:guide>
        <p15:guide id="10" pos="4990" userDrawn="1">
          <p15:clr>
            <a:srgbClr val="A4A3A4"/>
          </p15:clr>
        </p15:guide>
        <p15:guide id="11" orient="horz" pos="3770" userDrawn="1">
          <p15:clr>
            <a:srgbClr val="A4A3A4"/>
          </p15:clr>
        </p15:guide>
        <p15:guide id="12" orient="horz" pos="20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2"/>
        <p:guide pos="3866"/>
        <p:guide orient="horz" pos="2332"/>
        <p:guide pos="304"/>
        <p:guide pos="7361"/>
        <p:guide orient="horz" pos="637"/>
        <p:guide orient="horz" pos="3334"/>
        <p:guide orient="horz" pos="1038"/>
        <p:guide pos="5185"/>
        <p:guide orient="horz" pos="3046"/>
        <p:guide pos="2517"/>
        <p:guide pos="4990"/>
        <p:guide orient="horz" pos="3770"/>
        <p:guide orient="horz" pos="208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2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4061314563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3235" y="1012190"/>
            <a:ext cx="11164570" cy="5845810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44500" y="1012190"/>
            <a:ext cx="11242040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广州番禺卡丁车试驾场地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3235" y="6062980"/>
            <a:ext cx="10949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广州番禺卡丁车试驾场地， 位于广州市番禺区南村镇陈边村金瓯大道经典赛车体验场，长100m 宽100m 总面积约10000㎡ ，柏油地面。适合汽车品牌试乘试驾、汽车测评等。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228330" y="3830955"/>
            <a:ext cx="37045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柏油地面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90kw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方便接水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302acf45ce8fc3a5e721b22b165453f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10550" y="1235075"/>
            <a:ext cx="3740400" cy="2595600"/>
          </a:xfrm>
          <a:prstGeom prst="rect">
            <a:avLst/>
          </a:prstGeom>
        </p:spPr>
      </p:pic>
      <p:pic>
        <p:nvPicPr>
          <p:cNvPr id="5" name="图片 4" descr="微信图片_202406111542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951230"/>
            <a:ext cx="7214235" cy="51003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微信图片_2024061315013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3075" y="3850005"/>
            <a:ext cx="3677285" cy="2304415"/>
          </a:xfrm>
          <a:prstGeom prst="rect">
            <a:avLst/>
          </a:prstGeom>
        </p:spPr>
      </p:pic>
      <p:pic>
        <p:nvPicPr>
          <p:cNvPr id="7" name="图片 6" descr="微信图片_202406131501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0055" y="3848735"/>
            <a:ext cx="3703320" cy="2305685"/>
          </a:xfrm>
          <a:prstGeom prst="rect">
            <a:avLst/>
          </a:prstGeom>
        </p:spPr>
      </p:pic>
      <p:pic>
        <p:nvPicPr>
          <p:cNvPr id="6" name="图片 5" descr="微信图片_202406131501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38160" y="1073785"/>
            <a:ext cx="3529330" cy="2313305"/>
          </a:xfrm>
          <a:prstGeom prst="rect">
            <a:avLst/>
          </a:prstGeom>
        </p:spPr>
      </p:pic>
      <p:pic>
        <p:nvPicPr>
          <p:cNvPr id="4" name="图片 3" descr="微信图片_202406131501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0055" y="1079500"/>
            <a:ext cx="3696970" cy="2320925"/>
          </a:xfrm>
          <a:prstGeom prst="rect">
            <a:avLst/>
          </a:prstGeom>
        </p:spPr>
      </p:pic>
      <p:pic>
        <p:nvPicPr>
          <p:cNvPr id="5" name="图片 4" descr="微信图片_20240613150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440" y="1079500"/>
            <a:ext cx="3710305" cy="23202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83010" y="6240145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宝马试驾活动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5807" y="6247765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奥迪试驾活动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56350" y="623951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场地俯瞰图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597" y="3488690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宝马试驾活动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7775" y="348361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THE IX3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231915" y="3481705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宝马试驾活动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微信图片_2024061314563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56575" y="3843020"/>
            <a:ext cx="3510915" cy="23069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644,&quot;width&quot;:546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  <p:tag name="KSO_WPP_MARK_KEY" val="d11406fe-ac14-4dab-a677-2c27eb7b8ae5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杭州钱江世纪试驾场地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257</cp:revision>
  <dcterms:created xsi:type="dcterms:W3CDTF">2019-06-19T02:08:00Z</dcterms:created>
  <dcterms:modified xsi:type="dcterms:W3CDTF">2024-06-13T08:11:53Z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E19618A23BE542C8B37D56CE0282148C_13</vt:lpwstr>
  </property>
</Properties>
</file>