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9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40" userDrawn="1">
          <p15:clr>
            <a:srgbClr val="A4A3A4"/>
          </p15:clr>
        </p15:guide>
        <p15:guide id="2" pos="3835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365" userDrawn="1">
          <p15:clr>
            <a:srgbClr val="A4A3A4"/>
          </p15:clr>
        </p15:guide>
        <p15:guide id="4" orient="horz" pos="667" userDrawn="1">
          <p15:clr>
            <a:srgbClr val="A4A3A4"/>
          </p15:clr>
        </p15:guide>
        <p15:guide id="5" orient="horz" pos="3820" userDrawn="1">
          <p15:clr>
            <a:srgbClr val="A4A3A4"/>
          </p15:clr>
        </p15:guide>
        <p15:guide id="6" pos="5021" userDrawn="1">
          <p15:clr>
            <a:srgbClr val="A4A3A4"/>
          </p15:clr>
        </p15:guide>
        <p15:guide id="7" pos="2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140"/>
        <p:guide pos="3835"/>
        <p:guide pos="270"/>
        <p:guide pos="7365"/>
        <p:guide orient="horz" pos="667"/>
        <p:guide orient="horz" pos="3820"/>
        <p:guide pos="5021"/>
        <p:guide pos="26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4001673325191_.pic_hd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7035" y="1010920"/>
            <a:ext cx="11399520" cy="58489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拉萨雪鹰机场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388090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拉萨雪鹰机场试驾场地，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位于拉萨市城关区蔡公堂乡慈角林大道川藏公路；靠近拉萨河，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与著名的布达拉宫景区隔江相望，场地环境优美，交通便利，非常出片。试驾场地海拔4000米，是我国为数不多的高原试驾场地，试驾面积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000平米，全封闭水泥地面，配套多个室内会议室、发布厅。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95920" y="3918847"/>
            <a:ext cx="37280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长度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220m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80m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15000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㎡，水泥硬化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 全封闭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 dirty="0">
                <a:latin typeface="+mn-ea"/>
                <a:cs typeface="+mn-ea"/>
                <a:sym typeface="+mn-ea"/>
              </a:rPr>
              <a:t>380v/100A </a:t>
            </a:r>
            <a:r>
              <a:rPr lang="en-US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 dirty="0" err="1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3677"/>
          <a:stretch>
            <a:fillRect/>
          </a:stretch>
        </p:blipFill>
        <p:spPr>
          <a:xfrm>
            <a:off x="7992110" y="1012190"/>
            <a:ext cx="3731895" cy="2416810"/>
          </a:xfrm>
          <a:prstGeom prst="rect">
            <a:avLst/>
          </a:prstGeom>
        </p:spPr>
      </p:pic>
      <p:pic>
        <p:nvPicPr>
          <p:cNvPr id="3" name="图片 2" descr="拉萨雪鹰机场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2190"/>
            <a:ext cx="7074535" cy="5001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489710" y="3382010"/>
            <a:ext cx="1567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外场实景图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70500" y="3382010"/>
            <a:ext cx="1655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机库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7285" y="3382010"/>
            <a:ext cx="191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机库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室内大厅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室内大厅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3070" y="1060450"/>
            <a:ext cx="3726815" cy="2317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5" y="3736658"/>
            <a:ext cx="3729990" cy="2320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23385" y="3731578"/>
            <a:ext cx="3730625" cy="2330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8780" y="3729355"/>
            <a:ext cx="3763010" cy="2334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05605" y="1059815"/>
            <a:ext cx="3765550" cy="23374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16875" y="1059815"/>
            <a:ext cx="3778250" cy="23374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0212393-d10b-43e0-ba13-936879aad6a3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拉萨雪鹰机场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青岛港试驾场地</dc:title>
  <dc:creator/>
  <cp:lastModifiedBy>LIU</cp:lastModifiedBy>
  <cp:revision>280</cp:revision>
  <dcterms:created xsi:type="dcterms:W3CDTF">2019-06-19T02:08:00Z</dcterms:created>
  <dcterms:modified xsi:type="dcterms:W3CDTF">2024-06-05T06:13:13Z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E64BA5FC29F04A6E92888E64DC781184</vt:lpwstr>
  </property>
</Properties>
</file>