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1" orient="horz" pos="2505" userDrawn="1">
          <p15:clr>
            <a:srgbClr val="A4A3A4"/>
          </p15:clr>
        </p15:guide>
        <p15:guide id="2" pos="282" userDrawn="1">
          <p15:clr>
            <a:srgbClr val="A4A3A4"/>
          </p15:clr>
        </p15:guide>
        <p15:guide id="3" pos="7443" userDrawn="1">
          <p15:clr>
            <a:srgbClr val="A4A3A4"/>
          </p15:clr>
        </p15:guide>
        <p15:guide id="4" orient="horz" pos="640" userDrawn="1">
          <p15:clr>
            <a:srgbClr val="A4A3A4"/>
          </p15:clr>
        </p15:guide>
        <p15:guide id="5" orient="horz" pos="3922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  <p:guide orient="horz" pos="2505"/>
        <p:guide pos="282"/>
        <p:guide pos="7443"/>
        <p:guide orient="horz" pos="640"/>
        <p:guide orient="horz" pos="3922"/>
        <p:guide pos="2531"/>
        <p:guide pos="51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2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7990" y="1012190"/>
            <a:ext cx="11371580" cy="58547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南京将军坡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越野场地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南京将军坡越野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南京市江宁区，场地毗邻南京禄口机场，路程6公里，车程15分钟。整个越野场地占地近100亩，拥有多条越野试驾路线，可根据不同的车辆性能推荐合适的越野试驾线路，也可以根据车辆性能改造现有的越野场地。场地现有越野科目：大驼峰、涉水池、炮弹坑、交叉轴、搓板路、长距离的山间非铺装路面等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3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53400" y="1207770"/>
            <a:ext cx="3661410" cy="25292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53400" y="3943350"/>
            <a:ext cx="3665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赛道长：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2.5KM</a:t>
            </a:r>
            <a:r>
              <a:rPr lang="zh-CN" altLang="en-US" sz="1200">
                <a:latin typeface="+mn-ea"/>
                <a:cs typeface="+mn-ea"/>
                <a:sym typeface="+mn-ea"/>
              </a:rPr>
              <a:t>，场地占地面积约：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100</a:t>
            </a:r>
            <a:r>
              <a:rPr lang="zh-CN" altLang="en-US" sz="1200">
                <a:latin typeface="+mn-ea"/>
                <a:cs typeface="+mn-ea"/>
                <a:sym typeface="+mn-ea"/>
              </a:rPr>
              <a:t>亩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全封闭</a:t>
            </a:r>
            <a:endParaRPr lang="en-US" altLang="zh-CN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380v/400kw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3" name="图片 2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929005"/>
            <a:ext cx="7014210" cy="52609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209280" y="1016000"/>
            <a:ext cx="3822700" cy="2524125"/>
          </a:xfrm>
          <a:prstGeom prst="rect">
            <a:avLst/>
          </a:prstGeom>
        </p:spPr>
      </p:pic>
      <p:pic>
        <p:nvPicPr>
          <p:cNvPr id="5" name="图片 4" descr="4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35450" y="1016000"/>
            <a:ext cx="3830320" cy="2524125"/>
          </a:xfrm>
          <a:prstGeom prst="rect">
            <a:avLst/>
          </a:prstGeom>
        </p:spPr>
      </p:pic>
      <p:pic>
        <p:nvPicPr>
          <p:cNvPr id="4" name="图片 3" descr="3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9400" y="1023620"/>
            <a:ext cx="3771900" cy="2516505"/>
          </a:xfrm>
          <a:prstGeom prst="rect">
            <a:avLst/>
          </a:prstGeom>
        </p:spPr>
      </p:pic>
      <p:pic>
        <p:nvPicPr>
          <p:cNvPr id="8" name="图片 7" descr="5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4165" y="3977005"/>
            <a:ext cx="3756025" cy="2489835"/>
          </a:xfrm>
          <a:prstGeom prst="rect">
            <a:avLst/>
          </a:prstGeom>
        </p:spPr>
      </p:pic>
      <p:pic>
        <p:nvPicPr>
          <p:cNvPr id="11" name="图片 10" descr="5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35450" y="3992880"/>
            <a:ext cx="3796030" cy="2473960"/>
          </a:xfrm>
          <a:prstGeom prst="rect">
            <a:avLst/>
          </a:prstGeom>
        </p:spPr>
      </p:pic>
      <p:pic>
        <p:nvPicPr>
          <p:cNvPr id="12" name="图片 11" descr="5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99755" y="3973195"/>
            <a:ext cx="3845560" cy="249364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南京将军坡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王前程</cp:lastModifiedBy>
  <cp:revision>315</cp:revision>
  <dcterms:created xsi:type="dcterms:W3CDTF">2019-06-19T02:08:00Z</dcterms:created>
  <dcterms:modified xsi:type="dcterms:W3CDTF">2024-05-06T01:02:46Z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F9A3CC92C1904D349E7047435F034C00</vt:lpwstr>
  </property>
</Properties>
</file>