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3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8" userDrawn="1">
          <p15:clr>
            <a:srgbClr val="A4A3A4"/>
          </p15:clr>
        </p15:guide>
        <p15:guide id="2" pos="522" userDrawn="1">
          <p15:clr>
            <a:srgbClr val="A4A3A4"/>
          </p15:clr>
        </p15:guide>
        <p15:guide id="3" pos="7176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4155" userDrawn="1">
          <p15:clr>
            <a:srgbClr val="A4A3A4"/>
          </p15:clr>
        </p15:guide>
        <p15:guide id="6" pos="2853" userDrawn="1">
          <p15:clr>
            <a:srgbClr val="A4A3A4"/>
          </p15:clr>
        </p15:guide>
        <p15:guide id="7" pos="5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08"/>
        <p:guide pos="522"/>
        <p:guide pos="7176"/>
        <p:guide orient="horz" pos="637"/>
        <p:guide orient="horz" pos="4155"/>
        <p:guide pos="2853"/>
        <p:guide pos="517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3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tags" Target="../tags/tag21.xml"/><Relationship Id="rId3" Type="http://schemas.openxmlformats.org/officeDocument/2006/relationships/image" Target="../media/image7.jpeg"/><Relationship Id="rId2" Type="http://schemas.openxmlformats.org/officeDocument/2006/relationships/tags" Target="../tags/tag20.x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 descr="p9024420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14020" y="1025525"/>
            <a:ext cx="11291570" cy="583247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>
                <a:solidFill>
                  <a:schemeClr val="bg1"/>
                </a:solidFill>
              </a:rPr>
              <a:t>苏州华谊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284585" cy="146875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4020" y="6026150"/>
            <a:ext cx="1128585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sz="1200">
                <a:solidFill>
                  <a:schemeClr val="bg1"/>
                </a:solidFill>
                <a:sym typeface="+mn-ea"/>
              </a:rPr>
              <a:t>苏州华谊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试驾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坐落于风光旖旎的苏州阳澄湖半岛国家旅游度假区，基地硬件设置、交通便利性、周边环境在苏州都首屈一指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，配套设施完善。</a:t>
            </a:r>
            <a:endParaRPr lang="en-US" alt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" name="图片 5" descr="p902442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16900" y="1012825"/>
            <a:ext cx="3161665" cy="2372360"/>
          </a:xfrm>
          <a:prstGeom prst="rect">
            <a:avLst/>
          </a:prstGeom>
        </p:spPr>
      </p:pic>
      <p:pic>
        <p:nvPicPr>
          <p:cNvPr id="4" name="图片 3" descr="苏州华谊电影小镇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" y="1012825"/>
            <a:ext cx="7336790" cy="518858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216900" y="3789680"/>
            <a:ext cx="346011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场地面积：</a:t>
            </a:r>
            <a:r>
              <a:rPr lang="zh-CN" sz="1200">
                <a:latin typeface="+mn-ea"/>
                <a:cs typeface="+mn-ea"/>
                <a:sym typeface="+mn-ea"/>
              </a:rPr>
              <a:t>长</a:t>
            </a:r>
            <a:r>
              <a:rPr lang="en-US" altLang="zh-CN" sz="1200">
                <a:latin typeface="+mn-ea"/>
                <a:cs typeface="+mn-ea"/>
                <a:sym typeface="+mn-ea"/>
              </a:rPr>
              <a:t>120m </a:t>
            </a:r>
            <a:r>
              <a:rPr lang="zh-CN" altLang="en-US" sz="1200">
                <a:latin typeface="+mn-ea"/>
                <a:cs typeface="+mn-ea"/>
                <a:sym typeface="+mn-ea"/>
              </a:rPr>
              <a:t>宽</a:t>
            </a:r>
            <a:r>
              <a:rPr lang="en-US" altLang="zh-CN" sz="1200">
                <a:latin typeface="+mn-ea"/>
                <a:cs typeface="+mn-ea"/>
                <a:sym typeface="+mn-ea"/>
              </a:rPr>
              <a:t>92m </a:t>
            </a:r>
            <a:r>
              <a:rPr lang="zh-CN" altLang="en-US" sz="1200">
                <a:latin typeface="+mn-ea"/>
                <a:cs typeface="+mn-ea"/>
                <a:sym typeface="+mn-ea"/>
              </a:rPr>
              <a:t>总</a:t>
            </a:r>
            <a:r>
              <a:rPr lang="zh-CN" sz="1200">
                <a:latin typeface="+mn-ea"/>
                <a:cs typeface="+mn-ea"/>
                <a:sym typeface="+mn-ea"/>
              </a:rPr>
              <a:t>面积：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1100</a:t>
            </a:r>
            <a:r>
              <a:rPr lang="zh-CN" sz="1200">
                <a:latin typeface="+mn-ea"/>
                <a:cs typeface="+mn-ea"/>
                <a:sym typeface="+mn-ea"/>
              </a:rPr>
              <a:t>0㎡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柏油地面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全封闭</a:t>
            </a:r>
            <a:endParaRPr lang="zh-CN" altLang="en-US" sz="1200" b="1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380v/10kw</a:t>
            </a:r>
            <a:endParaRPr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  <a:sym typeface="+mn-ea"/>
              </a:rPr>
              <a:t>停车位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日产e生奇骏 为爱发电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029575" y="1147445"/>
            <a:ext cx="3724275" cy="2306320"/>
          </a:xfrm>
          <a:prstGeom prst="rect">
            <a:avLst/>
          </a:prstGeom>
        </p:spPr>
      </p:pic>
      <p:pic>
        <p:nvPicPr>
          <p:cNvPr id="6" name="图片 5" descr="MISSION 驭电行动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/>
          <a:stretch>
            <a:fillRect/>
          </a:stretch>
        </p:blipFill>
        <p:spPr>
          <a:xfrm>
            <a:off x="4254500" y="1156970"/>
            <a:ext cx="3657600" cy="2278380"/>
          </a:xfrm>
          <a:prstGeom prst="rect">
            <a:avLst/>
          </a:prstGeom>
        </p:spPr>
      </p:pic>
      <p:pic>
        <p:nvPicPr>
          <p:cNvPr id="2" name="图片 1" descr="MISSION 驭电行动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/>
          <a:stretch>
            <a:fillRect/>
          </a:stretch>
        </p:blipFill>
        <p:spPr>
          <a:xfrm>
            <a:off x="407670" y="1166495"/>
            <a:ext cx="3783965" cy="2286635"/>
          </a:xfrm>
          <a:prstGeom prst="rect">
            <a:avLst/>
          </a:prstGeom>
        </p:spPr>
      </p:pic>
      <p:pic>
        <p:nvPicPr>
          <p:cNvPr id="16" name="图片 15" descr="高合全国城市试驾会 (2)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17195" y="3823970"/>
            <a:ext cx="3762375" cy="2182495"/>
          </a:xfrm>
          <a:prstGeom prst="rect">
            <a:avLst/>
          </a:prstGeom>
        </p:spPr>
      </p:pic>
      <p:pic>
        <p:nvPicPr>
          <p:cNvPr id="17" name="图片 16" descr="高合全国城市试驾会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4254500" y="3842385"/>
            <a:ext cx="3617595" cy="2172335"/>
          </a:xfrm>
          <a:prstGeom prst="rect">
            <a:avLst/>
          </a:prstGeom>
        </p:spPr>
      </p:pic>
      <p:pic>
        <p:nvPicPr>
          <p:cNvPr id="20" name="图片 19" descr="吉利雷神首批用户交付仪式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7974965" y="3843655"/>
            <a:ext cx="3747135" cy="216662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009380" y="6054090"/>
            <a:ext cx="215773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+mn-ea"/>
                <a:cs typeface="+mn-ea"/>
                <a:sym typeface="+mn-ea"/>
              </a:rPr>
              <a:t>吉利雷神首批用户交付仪式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526540" y="3500755"/>
            <a:ext cx="15430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+mn-ea"/>
                <a:cs typeface="+mn-ea"/>
              </a:rPr>
              <a:t>MISSION 驭电行动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293360" y="6080125"/>
            <a:ext cx="15881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+mn-ea"/>
                <a:cs typeface="+mn-ea"/>
                <a:sym typeface="+mn-ea"/>
              </a:rPr>
              <a:t>高合全国城市试驾会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20030" y="3501390"/>
            <a:ext cx="15525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+mn-ea"/>
                <a:cs typeface="+mn-ea"/>
                <a:sym typeface="+mn-ea"/>
              </a:rPr>
              <a:t>MISSION 驭电行动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27185" y="3524250"/>
            <a:ext cx="17221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latin typeface="+mn-ea"/>
                <a:cs typeface="+mn-ea"/>
                <a:sym typeface="+mn-ea"/>
              </a:rPr>
              <a:t>日产e生奇骏 为爱发电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433830" y="6092190"/>
            <a:ext cx="1635760" cy="2755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200">
                <a:latin typeface="+mn-ea"/>
                <a:cs typeface="+mn-ea"/>
                <a:sym typeface="+mn-ea"/>
              </a:rPr>
              <a:t>高合全国城市试驾会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3.xml><?xml version="1.0" encoding="utf-8"?>
<p:tagLst xmlns:p="http://schemas.openxmlformats.org/presentationml/2006/main">
  <p:tag name="COMMONDATA" val="eyJoZGlkIjoiZWMzNTVlMTI5YThkMWMzZjQ1MzliM2IzMmJjOGRkNmYifQ=="/>
  <p:tag name="KSO_WPP_MARK_KEY" val="a6f37260-1173-472f-91f1-11aad23f226d"/>
  <p:tag name="commondata" val="eyJoZGlkIjoiN2IzNzUwOTNkODRkZTJmODIyMGI2NTJiNDkwNTZiOTY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苏州华谊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LIU</cp:lastModifiedBy>
  <cp:revision>269</cp:revision>
  <dcterms:created xsi:type="dcterms:W3CDTF">2019-06-19T02:08:00Z</dcterms:created>
  <dcterms:modified xsi:type="dcterms:W3CDTF">2024-04-02T07:57:13Z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F9A3CC92C1904D349E7047435F034C00</vt:lpwstr>
  </property>
</Properties>
</file>