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5" userDrawn="1">
          <p15:clr>
            <a:srgbClr val="A4A3A4"/>
          </p15:clr>
        </p15:guide>
        <p15:guide id="2" pos="373" userDrawn="1">
          <p15:clr>
            <a:srgbClr val="A4A3A4"/>
          </p15:clr>
        </p15:guide>
        <p15:guide id="3" pos="7376" userDrawn="1">
          <p15:clr>
            <a:srgbClr val="A4A3A4"/>
          </p15:clr>
        </p15:guide>
        <p15:guide id="4" orient="horz" pos="638" userDrawn="1">
          <p15:clr>
            <a:srgbClr val="A4A3A4"/>
          </p15:clr>
        </p15:guide>
        <p15:guide id="5" orient="horz" pos="3878" userDrawn="1">
          <p15:clr>
            <a:srgbClr val="A4A3A4"/>
          </p15:clr>
        </p15:guide>
        <p15:guide id="6" pos="4969" userDrawn="1">
          <p15:clr>
            <a:srgbClr val="A4A3A4"/>
          </p15:clr>
        </p15:guide>
        <p15:guide id="7" pos="2674" userDrawn="1">
          <p15:clr>
            <a:srgbClr val="A4A3A4"/>
          </p15:clr>
        </p15:guide>
        <p15:guide id="8" orient="horz" pos="38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5"/>
        <p:guide pos="373"/>
        <p:guide pos="7376"/>
        <p:guide orient="horz" pos="638"/>
        <p:guide orient="horz" pos="3878"/>
        <p:guide pos="4969"/>
        <p:guide pos="2674"/>
        <p:guide orient="horz" pos="389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12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3236913" y="615950"/>
            <a:ext cx="8955088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9" descr="试俱LOGO+R"/>
          <p:cNvPicPr>
            <a:picLocks noChangeAspect="1"/>
          </p:cNvPicPr>
          <p:nvPr userDrawn="1"/>
        </p:nvPicPr>
        <p:blipFill>
          <a:blip r:embed="rId2"/>
          <a:srcRect t="20313" b="21979"/>
          <a:stretch>
            <a:fillRect/>
          </a:stretch>
        </p:blipFill>
        <p:spPr>
          <a:xfrm>
            <a:off x="327025" y="214313"/>
            <a:ext cx="2906713" cy="53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2" descr="a7a756c211b02af0ecd73b7417b0f30"/>
          <p:cNvPicPr>
            <a:picLocks noChangeAspect="1"/>
          </p:cNvPicPr>
          <p:nvPr userDrawn="1"/>
        </p:nvPicPr>
        <p:blipFill>
          <a:blip r:embed="rId3"/>
          <a:srcRect l="2113" t="16689" r="7104" b="14987"/>
          <a:stretch>
            <a:fillRect/>
          </a:stretch>
        </p:blipFill>
        <p:spPr>
          <a:xfrm>
            <a:off x="381000" y="160338"/>
            <a:ext cx="2757488" cy="65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69900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700"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8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05888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70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5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593725" y="1013460"/>
            <a:ext cx="11087100" cy="5844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738" y="1012825"/>
            <a:ext cx="11114088" cy="635000"/>
          </a:xfrm>
        </p:spPr>
        <p:txBody>
          <a:bodyPr lIns="90000" tIns="46800" rIns="90000" bIns="46800" rtlCol="0" anchor="ctr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温州梧田</a:t>
            </a:r>
            <a:r>
              <a:rPr kumimoji="0" lang="en-US" altLang="zh-CN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kumimoji="0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试驾场地</a:t>
            </a:r>
            <a:endParaRPr kumimoji="0" sz="2800" b="1" i="0" u="none" strike="noStrike" kern="1200" cap="none" spc="30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1820" y="6156325"/>
            <a:ext cx="1110234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 fontAlgn="auto">
              <a:spcBef>
                <a:spcPts val="1420"/>
              </a:spcBef>
            </a:pPr>
            <a:r>
              <a:rPr 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温州梧田试驾场地，位温州市瓯海区富海路137号</a:t>
            </a:r>
            <a:r>
              <a:rPr lang="zh-CN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，场地总面积约</a:t>
            </a:r>
            <a:r>
              <a:rPr lang="en-US" altLang="zh-CN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60000</a:t>
            </a:r>
            <a:r>
              <a:rPr lang="zh-CN" altLang="en-US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㎡，全封闭水泥硬化场地，周边交通便利，可用于举办汽车赛事、试乘试驾活动、汽车性能测试及驾控培训等。</a:t>
            </a:r>
            <a:endParaRPr lang="zh-CN" altLang="en-US" sz="1200" b="1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文本框 6"/>
          <p:cNvSpPr txBox="1"/>
          <p:nvPr/>
        </p:nvSpPr>
        <p:spPr>
          <a:xfrm>
            <a:off x="7872095" y="3754120"/>
            <a:ext cx="3838575" cy="23044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场地面积：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场地总面积约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60000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㎡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水泥硬化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全封闭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供电供水：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380v/60kw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方便接水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配套设施：</a:t>
            </a:r>
            <a:r>
              <a:rPr lang="zh-CN" altLang="en-US" sz="1200">
                <a:latin typeface="微软雅黑" panose="020B0503020204020204" pitchFamily="34" charset="-122"/>
                <a:sym typeface="微软雅黑" panose="020B0503020204020204" pitchFamily="34" charset="-122"/>
              </a:rPr>
              <a:t>固定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洗手间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停车位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 descr="温州梧田试驾场地-双水印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1058545"/>
            <a:ext cx="7066915" cy="4999355"/>
          </a:xfrm>
          <a:prstGeom prst="rect">
            <a:avLst/>
          </a:prstGeom>
        </p:spPr>
      </p:pic>
      <p:pic>
        <p:nvPicPr>
          <p:cNvPr id="102" name="图片 10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880350" y="1026160"/>
            <a:ext cx="3830320" cy="24911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92455" y="1012825"/>
            <a:ext cx="3632200" cy="2416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4660" y="1012825"/>
            <a:ext cx="3663315" cy="2416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67980" y="1012825"/>
            <a:ext cx="3674110" cy="24161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2455" y="3833495"/>
            <a:ext cx="3633470" cy="2393315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966710" y="3833813"/>
            <a:ext cx="3680460" cy="2392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4264660" y="3833495"/>
            <a:ext cx="3663315" cy="239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862330" y="3477895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3" name="文本框 12"/>
          <p:cNvSpPr txBox="1"/>
          <p:nvPr/>
        </p:nvSpPr>
        <p:spPr>
          <a:xfrm>
            <a:off x="862330" y="6372860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4" name="文本框 13"/>
          <p:cNvSpPr txBox="1"/>
          <p:nvPr/>
        </p:nvSpPr>
        <p:spPr>
          <a:xfrm>
            <a:off x="4623435" y="3477895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8" name="文本框 17"/>
          <p:cNvSpPr txBox="1"/>
          <p:nvPr/>
        </p:nvSpPr>
        <p:spPr>
          <a:xfrm>
            <a:off x="4623435" y="6372860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9" name="文本框 18"/>
          <p:cNvSpPr txBox="1"/>
          <p:nvPr/>
        </p:nvSpPr>
        <p:spPr>
          <a:xfrm>
            <a:off x="8384540" y="3478530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20" name="文本框 19"/>
          <p:cNvSpPr txBox="1"/>
          <p:nvPr/>
        </p:nvSpPr>
        <p:spPr>
          <a:xfrm>
            <a:off x="8384540" y="6373495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2.xml><?xml version="1.0" encoding="utf-8"?>
<p:tagLst xmlns:p="http://schemas.openxmlformats.org/presentationml/2006/main">
  <p:tag name="COMMONDATA" val="eyJoZGlkIjoiOWIxYjkzMjc4NDY0ODk3ODM0Mzk1YjQwYzJlY2RjYWQifQ=="/>
  <p:tag name="KSO_WPP_MARK_KEY" val="5a465501-b5c5-403d-adcc-f88cab51cd95"/>
  <p:tag name="commondata" val="eyJoZGlkIjoiODc3ODQzMGUxZTBjYTBhNGRiMTVhNzE4MzhhYmZlNzM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温州梧田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377</cp:revision>
  <dcterms:created xsi:type="dcterms:W3CDTF">2019-06-19T02:08:00Z</dcterms:created>
  <dcterms:modified xsi:type="dcterms:W3CDTF">2024-03-19T08:20:31Z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F084B8F7954E43388004A8C657B9DCF8</vt:lpwstr>
  </property>
</Properties>
</file>