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4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8" userDrawn="1">
          <p15:clr>
            <a:srgbClr val="A4A3A4"/>
          </p15:clr>
        </p15:guide>
        <p15:guide id="2" pos="290" userDrawn="1">
          <p15:clr>
            <a:srgbClr val="A4A3A4"/>
          </p15:clr>
        </p15:guide>
        <p15:guide id="3" pos="7412" userDrawn="1">
          <p15:clr>
            <a:srgbClr val="A4A3A4"/>
          </p15:clr>
        </p15:guide>
        <p15:guide id="4" orient="horz" pos="824" userDrawn="1">
          <p15:clr>
            <a:srgbClr val="A4A3A4"/>
          </p15:clr>
        </p15:guide>
        <p15:guide id="5" orient="horz" pos="3794" userDrawn="1">
          <p15:clr>
            <a:srgbClr val="A4A3A4"/>
          </p15:clr>
        </p15:guide>
        <p15:guide id="6" pos="4981" userDrawn="1">
          <p15:clr>
            <a:srgbClr val="A4A3A4"/>
          </p15:clr>
        </p15:guide>
        <p15:guide id="7" pos="25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458"/>
        <p:guide pos="290"/>
        <p:guide pos="7412"/>
        <p:guide orient="horz" pos="824"/>
        <p:guide orient="horz" pos="3794"/>
        <p:guide pos="4981"/>
        <p:guide pos="259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09575" y="860425"/>
            <a:ext cx="11376660" cy="599630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36880" y="860425"/>
            <a:ext cx="11236325" cy="635000"/>
          </a:xfrm>
        </p:spPr>
        <p:txBody>
          <a:bodyPr/>
          <a:lstStyle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青岛流亭机场试驾场地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36880" y="5371465"/>
            <a:ext cx="1135062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09575" y="5760085"/>
            <a:ext cx="1137602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青岛流亭机场试驾场地，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建成于1944年，停运于2021年8月，位于中国山东省青岛市城阳区流亭街道，距青岛市中心约23公里，交通便利，紧邻地铁、高速，距青岛北站车程11公里。拥有两座航站楼，总面积12万平方米，停机坪面积44万平米。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为各类轿车提供专业的测试、培训、试驾、比赛等活动场地。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829550" y="4140200"/>
            <a:ext cx="429577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停机坪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长200m 宽1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20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m 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24000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㎡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水泥硬化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全封闭；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500m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跑道和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300m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跑道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柏油硬化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sz="1200">
                <a:latin typeface="+mn-ea"/>
                <a:cs typeface="+mn-ea"/>
                <a:sym typeface="+mn-ea"/>
              </a:rPr>
              <a:t>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100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kw 方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便接水 固定洗手间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2" name="图片 1" descr="fc79ad3550074e658a54a2955fcdf8ee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913370" y="1329055"/>
            <a:ext cx="3884930" cy="2550795"/>
          </a:xfrm>
          <a:prstGeom prst="rect">
            <a:avLst/>
          </a:prstGeom>
        </p:spPr>
      </p:pic>
      <p:pic>
        <p:nvPicPr>
          <p:cNvPr id="3" name="图片 2" descr="青岛流亭机场7000平制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1167130"/>
            <a:ext cx="7272655" cy="51435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950" y="3444875"/>
            <a:ext cx="25844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极星</a:t>
            </a:r>
            <a:r>
              <a:rPr lang="en-US" altLang="zh-CN" sz="1200">
                <a:latin typeface="+mn-ea"/>
                <a:cs typeface="+mn-ea"/>
                <a:sym typeface="+mn-ea"/>
              </a:rPr>
              <a:t>4 </a:t>
            </a:r>
            <a:r>
              <a:rPr lang="zh-CN" altLang="en-US" sz="1200">
                <a:latin typeface="+mn-ea"/>
                <a:cs typeface="+mn-ea"/>
                <a:sym typeface="+mn-ea"/>
              </a:rPr>
              <a:t>试驾活动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青岛站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943975" y="3467735"/>
            <a:ext cx="18376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极星</a:t>
            </a:r>
            <a:r>
              <a:rPr lang="en-US" altLang="zh-CN" sz="1200">
                <a:latin typeface="+mn-ea"/>
                <a:cs typeface="+mn-ea"/>
                <a:sym typeface="+mn-ea"/>
              </a:rPr>
              <a:t>4 </a:t>
            </a:r>
            <a:r>
              <a:rPr lang="zh-CN" altLang="en-US" sz="1200">
                <a:latin typeface="+mn-ea"/>
                <a:cs typeface="+mn-ea"/>
                <a:sym typeface="+mn-ea"/>
              </a:rPr>
              <a:t>试驾活动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青岛站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853940" y="3424555"/>
            <a:ext cx="24841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极星</a:t>
            </a:r>
            <a:r>
              <a:rPr lang="en-US" altLang="zh-CN" sz="1200">
                <a:latin typeface="+mn-ea"/>
                <a:cs typeface="+mn-ea"/>
                <a:sym typeface="+mn-ea"/>
              </a:rPr>
              <a:t>4 </a:t>
            </a:r>
            <a:r>
              <a:rPr lang="zh-CN" altLang="en-US" sz="1200">
                <a:latin typeface="+mn-ea"/>
                <a:cs typeface="+mn-ea"/>
                <a:sym typeface="+mn-ea"/>
              </a:rPr>
              <a:t>试驾活动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青岛站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161415" y="6145530"/>
            <a:ext cx="22193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极星</a:t>
            </a:r>
            <a:r>
              <a:rPr lang="en-US" altLang="zh-CN" sz="1200">
                <a:latin typeface="+mn-ea"/>
                <a:cs typeface="+mn-ea"/>
                <a:sym typeface="+mn-ea"/>
              </a:rPr>
              <a:t>4 </a:t>
            </a:r>
            <a:r>
              <a:rPr lang="zh-CN" altLang="en-US" sz="1200">
                <a:latin typeface="+mn-ea"/>
                <a:cs typeface="+mn-ea"/>
                <a:sym typeface="+mn-ea"/>
              </a:rPr>
              <a:t>试驾活动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青岛站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045710" y="6167120"/>
            <a:ext cx="21005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极星</a:t>
            </a:r>
            <a:r>
              <a:rPr lang="en-US" altLang="zh-CN" sz="1200">
                <a:latin typeface="+mn-ea"/>
                <a:cs typeface="+mn-ea"/>
                <a:sym typeface="+mn-ea"/>
              </a:rPr>
              <a:t>4 </a:t>
            </a:r>
            <a:r>
              <a:rPr lang="zh-CN" altLang="en-US" sz="1200">
                <a:latin typeface="+mn-ea"/>
                <a:cs typeface="+mn-ea"/>
                <a:sym typeface="+mn-ea"/>
              </a:rPr>
              <a:t>试驾活动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青岛站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724265" y="6144895"/>
            <a:ext cx="22377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极星</a:t>
            </a:r>
            <a:r>
              <a:rPr lang="en-US" altLang="zh-CN" sz="1200">
                <a:latin typeface="+mn-ea"/>
                <a:cs typeface="+mn-ea"/>
                <a:sym typeface="+mn-ea"/>
              </a:rPr>
              <a:t>4 </a:t>
            </a:r>
            <a:r>
              <a:rPr lang="zh-CN" altLang="en-US" sz="1200">
                <a:latin typeface="+mn-ea"/>
                <a:cs typeface="+mn-ea"/>
                <a:sym typeface="+mn-ea"/>
              </a:rPr>
              <a:t>试驾活动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青岛站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pic>
        <p:nvPicPr>
          <p:cNvPr id="3" name="图片 2" descr="青岛流亭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209415" y="3876675"/>
            <a:ext cx="3697605" cy="2147570"/>
          </a:xfrm>
          <a:prstGeom prst="rect">
            <a:avLst/>
          </a:prstGeom>
        </p:spPr>
      </p:pic>
      <p:pic>
        <p:nvPicPr>
          <p:cNvPr id="4" name="图片 3" descr="流亭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9740" y="3886835"/>
            <a:ext cx="3664585" cy="2132330"/>
          </a:xfrm>
          <a:prstGeom prst="rect">
            <a:avLst/>
          </a:prstGeom>
        </p:spPr>
      </p:pic>
      <p:pic>
        <p:nvPicPr>
          <p:cNvPr id="5" name="图片 4" descr="青岛流亭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963535" y="1308100"/>
            <a:ext cx="3799205" cy="2116455"/>
          </a:xfrm>
          <a:prstGeom prst="rect">
            <a:avLst/>
          </a:prstGeom>
        </p:spPr>
      </p:pic>
      <p:pic>
        <p:nvPicPr>
          <p:cNvPr id="6" name="图片 5" descr="青岛流亭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209415" y="1303020"/>
            <a:ext cx="3660775" cy="2121535"/>
          </a:xfrm>
          <a:prstGeom prst="rect">
            <a:avLst/>
          </a:prstGeom>
        </p:spPr>
      </p:pic>
      <p:pic>
        <p:nvPicPr>
          <p:cNvPr id="7" name="图片 6" descr="青岛流亭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59740" y="1308100"/>
            <a:ext cx="3664585" cy="2118995"/>
          </a:xfrm>
          <a:prstGeom prst="rect">
            <a:avLst/>
          </a:prstGeom>
        </p:spPr>
      </p:pic>
      <p:pic>
        <p:nvPicPr>
          <p:cNvPr id="10" name="图片 9" descr="青岛流亭 极星4"/>
          <p:cNvPicPr>
            <a:picLocks noChangeAspect="1"/>
          </p:cNvPicPr>
          <p:nvPr/>
        </p:nvPicPr>
        <p:blipFill>
          <a:blip r:embed="rId6"/>
          <a:srcRect t="45699" b="12354"/>
          <a:stretch>
            <a:fillRect/>
          </a:stretch>
        </p:blipFill>
        <p:spPr>
          <a:xfrm>
            <a:off x="7972425" y="3902710"/>
            <a:ext cx="3794125" cy="212153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4d1a2ab6-9b8c-42ef-965a-67bf0eb2cce0"/>
  <p:tag name="COMMONDATA" val="eyJoZGlkIjoiOWIxYjkzMjc4NDY0ODk3ODM0Mzk1YjQwYzJlY2RjYWQifQ=="/>
  <p:tag name="commondata" val="eyJoZGlkIjoiODc3ODQzMGUxZTBjYTBhNGRiMTVhNzE4MzhhYmZlNzM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325</Words>
  <Application>WPS 演示</Application>
  <PresentationFormat>宽屏</PresentationFormat>
  <Paragraphs>22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青岛流亭机场试驾场地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珠海海泉湾试驾场地</dc:title>
  <dc:creator/>
  <cp:lastModifiedBy>海燕不会长心</cp:lastModifiedBy>
  <cp:revision>271</cp:revision>
  <dcterms:created xsi:type="dcterms:W3CDTF">2019-06-19T02:08:00Z</dcterms:created>
  <dcterms:modified xsi:type="dcterms:W3CDTF">2024-02-04T06:07:42Z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ICV">
    <vt:lpwstr>9811E32BC3F341CF9F73C1EAA94AC575</vt:lpwstr>
  </property>
</Properties>
</file>