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80" userDrawn="1">
          <p15:clr>
            <a:srgbClr val="A4A3A4"/>
          </p15:clr>
        </p15:guide>
        <p15:guide id="2" pos="282" userDrawn="1">
          <p15:clr>
            <a:srgbClr val="A4A3A4"/>
          </p15:clr>
        </p15:guide>
        <p15:guide id="3" pos="7412" userDrawn="1">
          <p15:clr>
            <a:srgbClr val="A4A3A4"/>
          </p15:clr>
        </p15:guide>
        <p15:guide id="4" orient="horz" pos="639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pos="2531" userDrawn="1">
          <p15:clr>
            <a:srgbClr val="A4A3A4"/>
          </p15:clr>
        </p15:guide>
        <p15:guide id="7" pos="51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80"/>
        <p:guide pos="282"/>
        <p:guide pos="7412"/>
        <p:guide orient="horz" pos="639"/>
        <p:guide orient="horz" pos="3952"/>
        <p:guide pos="2531"/>
        <p:guide pos="51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image" Target="../media/image13.jpeg"/><Relationship Id="rId7" Type="http://schemas.openxmlformats.org/officeDocument/2006/relationships/image" Target="../media/image12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1 (2)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77825" y="1012190"/>
            <a:ext cx="11409045" cy="585851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>
                <a:solidFill>
                  <a:schemeClr val="bg1"/>
                </a:solidFill>
              </a:rPr>
              <a:t>成都天府</a:t>
            </a:r>
            <a:r>
              <a:rPr lang="en-US" altLang="zh-CN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赛车</a:t>
            </a:r>
            <a:r>
              <a:rPr>
                <a:solidFill>
                  <a:schemeClr val="bg1"/>
                </a:solidFill>
              </a:rPr>
              <a:t>场地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40690" y="5396230"/>
            <a:ext cx="11346815" cy="1461770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28625" y="5904865"/>
            <a:ext cx="11285855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都天府赛车场地位于成都东部新区简州新城吉利学院旁，作为中国西南地区唯一一条通过国际汽联二级认证的赛道，成都天府国际赛道一期赛道全长3.26公里，共计19个弯角。获得国际汽联二级赛道认证。赛道大直路的长度为589米，赛道宽度达14米-16米，赛道的设计充分运用了地势的高低变化，形成了高低落差近20米的具有挑战性的连续弯角，并在各个弯角处配备了安全防护措施齐全的缓冲区和防撞护墙。</a:t>
            </a:r>
            <a:endParaRPr lang="zh-CN" altLang="en-US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连廊 (1)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164195" y="1207770"/>
            <a:ext cx="3655060" cy="25285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153400" y="3943350"/>
            <a:ext cx="36658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18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场地面积：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后场：总面积</a:t>
            </a:r>
            <a:r>
              <a:rPr lang="en-US" altLang="zh-CN" sz="1200">
                <a:latin typeface="+mn-ea"/>
                <a:cs typeface="+mn-ea"/>
                <a:sym typeface="+mn-ea"/>
              </a:rPr>
              <a:t>42000㎡</a:t>
            </a:r>
            <a:r>
              <a:rPr lang="zh-CN" altLang="en-US" sz="1200">
                <a:latin typeface="+mn-ea"/>
                <a:cs typeface="+mn-ea"/>
                <a:sym typeface="+mn-ea"/>
              </a:rPr>
              <a:t>，赛道总长</a:t>
            </a:r>
            <a:r>
              <a:rPr lang="en-US" altLang="zh-CN" sz="1200">
                <a:latin typeface="+mn-ea"/>
                <a:cs typeface="+mn-ea"/>
                <a:sym typeface="+mn-ea"/>
              </a:rPr>
              <a:t>3.26km F2</a:t>
            </a:r>
            <a:r>
              <a:rPr lang="zh-CN" altLang="en-US" sz="1200">
                <a:latin typeface="+mn-ea"/>
                <a:cs typeface="+mn-ea"/>
                <a:sym typeface="+mn-ea"/>
              </a:rPr>
              <a:t>级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柏油路面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全封闭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endParaRPr lang="en-US" altLang="zh-CN"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380v/150kw </a:t>
            </a:r>
            <a:r>
              <a:rPr lang="zh-CN" altLang="en-US" sz="1200">
                <a:latin typeface="+mn-ea"/>
                <a:cs typeface="+mn-ea"/>
                <a:sym typeface="+mn-ea"/>
              </a:rPr>
              <a:t>方便接水</a:t>
            </a:r>
            <a:endParaRPr lang="zh-CN" altLang="en-US"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</a:rPr>
              <a:t>停车位</a:t>
            </a:r>
            <a:r>
              <a:rPr lang="en-US" altLang="zh-CN" sz="1200">
                <a:latin typeface="+mn-ea"/>
                <a:cs typeface="+mn-ea"/>
              </a:rPr>
              <a:t>  p</a:t>
            </a:r>
            <a:r>
              <a:rPr lang="zh-CN" altLang="en-US" sz="1200">
                <a:latin typeface="+mn-ea"/>
                <a:cs typeface="+mn-ea"/>
              </a:rPr>
              <a:t>房</a:t>
            </a:r>
            <a:r>
              <a:rPr lang="en-US" altLang="zh-CN" sz="1200"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</a:rPr>
              <a:t>卫生间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6" name="图片 5" descr="ffcffdb360003ffdc9f102459446aa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1012825"/>
            <a:ext cx="7513320" cy="53136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" name="图片 22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23250" y="3910330"/>
            <a:ext cx="3811270" cy="2540635"/>
          </a:xfrm>
          <a:prstGeom prst="rect">
            <a:avLst/>
          </a:prstGeom>
        </p:spPr>
      </p:pic>
      <p:pic>
        <p:nvPicPr>
          <p:cNvPr id="21" name="图片 20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5770" y="3938270"/>
            <a:ext cx="3770630" cy="2514600"/>
          </a:xfrm>
          <a:prstGeom prst="rect">
            <a:avLst/>
          </a:prstGeom>
        </p:spPr>
      </p:pic>
      <p:pic>
        <p:nvPicPr>
          <p:cNvPr id="20" name="图片 19" descr="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34645" y="3938270"/>
            <a:ext cx="3733800" cy="2531745"/>
          </a:xfrm>
          <a:prstGeom prst="rect">
            <a:avLst/>
          </a:prstGeom>
        </p:spPr>
      </p:pic>
      <p:pic>
        <p:nvPicPr>
          <p:cNvPr id="19" name="图片 18" descr="服务中心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224520" y="983615"/>
            <a:ext cx="3808095" cy="2597150"/>
          </a:xfrm>
          <a:prstGeom prst="rect">
            <a:avLst/>
          </a:prstGeom>
        </p:spPr>
      </p:pic>
      <p:pic>
        <p:nvPicPr>
          <p:cNvPr id="13" name="图片 12" descr="P房 (2)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244975" y="969645"/>
            <a:ext cx="3797935" cy="2592070"/>
          </a:xfrm>
          <a:prstGeom prst="rect">
            <a:avLst/>
          </a:prstGeom>
        </p:spPr>
      </p:pic>
      <p:pic>
        <p:nvPicPr>
          <p:cNvPr id="4" name="图片 3" descr="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27025" y="1026795"/>
            <a:ext cx="3741420" cy="253047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14350" y="6463665"/>
            <a:ext cx="35045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中国汽车耐力锦标赛（CEC）年度收官战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190640" y="3580448"/>
            <a:ext cx="35763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18410" y="3580448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223885" y="6463665"/>
            <a:ext cx="39071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中国汽车耐力锦标赛（CEC）年度收官战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94915" y="6463665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中国汽车耐力锦标赛（CEC）年度收官战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48085" y="3580448"/>
            <a:ext cx="3628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2f66ccf0c1676b17129aa0c4bb6486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27025" y="1024890"/>
            <a:ext cx="3747770" cy="2531110"/>
          </a:xfrm>
          <a:prstGeom prst="rect">
            <a:avLst/>
          </a:prstGeom>
        </p:spPr>
      </p:pic>
      <p:pic>
        <p:nvPicPr>
          <p:cNvPr id="9" name="图片 8" descr="P房 (1)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27025" y="1015365"/>
            <a:ext cx="3750310" cy="253238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COMMONDATA" val="eyJoZGlkIjoiZWMzNTVlMTI5YThkMWMzZjQ1MzliM2IzMmJjOGRkNmYifQ=="/>
  <p:tag name="KSO_WPP_MARK_KEY" val="e6f34797-96dc-4e96-a2d5-416429aa730c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360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烟台招远 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marlay</cp:lastModifiedBy>
  <cp:revision>330</cp:revision>
  <dcterms:created xsi:type="dcterms:W3CDTF">2019-06-19T02:08:00Z</dcterms:created>
  <dcterms:modified xsi:type="dcterms:W3CDTF">2024-01-23T06:34:38Z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ICV">
    <vt:lpwstr>F9A3CC92C1904D349E7047435F034C00</vt:lpwstr>
  </property>
</Properties>
</file>