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3" userDrawn="1">
          <p15:clr>
            <a:srgbClr val="A4A3A4"/>
          </p15:clr>
        </p15:guide>
        <p15:guide id="2" pos="266" userDrawn="1">
          <p15:clr>
            <a:srgbClr val="A4A3A4"/>
          </p15:clr>
        </p15:guide>
        <p15:guide id="3" pos="7389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54" userDrawn="1">
          <p15:clr>
            <a:srgbClr val="A4A3A4"/>
          </p15:clr>
        </p15:guide>
        <p15:guide id="6" pos="5031" userDrawn="1">
          <p15:clr>
            <a:srgbClr val="A4A3A4"/>
          </p15:clr>
        </p15:guide>
        <p15:guide id="7" pos="26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3"/>
        <p:guide pos="266"/>
        <p:guide pos="7389"/>
        <p:guide orient="horz" pos="636"/>
        <p:guide orient="horz" pos="3854"/>
        <p:guide pos="5031"/>
        <p:guide pos="26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.jpe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8.jpeg"/><Relationship Id="rId7" Type="http://schemas.openxmlformats.org/officeDocument/2006/relationships/tags" Target="../tags/tag25.xml"/><Relationship Id="rId6" Type="http://schemas.openxmlformats.org/officeDocument/2006/relationships/image" Target="../media/image7.jpeg"/><Relationship Id="rId5" Type="http://schemas.openxmlformats.org/officeDocument/2006/relationships/tags" Target="../tags/tag24.xml"/><Relationship Id="rId4" Type="http://schemas.openxmlformats.org/officeDocument/2006/relationships/image" Target="../media/image6.jpeg"/><Relationship Id="rId3" Type="http://schemas.openxmlformats.org/officeDocument/2006/relationships/tags" Target="../tags/tag23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image" Target="../media/image10.png"/><Relationship Id="rId11" Type="http://schemas.openxmlformats.org/officeDocument/2006/relationships/tags" Target="../tags/tag27.xml"/><Relationship Id="rId10" Type="http://schemas.openxmlformats.org/officeDocument/2006/relationships/image" Target="../media/image9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17830" y="1012190"/>
            <a:ext cx="1131824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>
            <a:normAutofit/>
          </a:bodyPr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西安国际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26455"/>
            <a:ext cx="11296650" cy="9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国际赛车场地，位于西安汽车职业大学临潼校区内，占地面积约332亩，是经FIA国际汽联认证的F4级赛道。西安汽车大学赛车场不仅为大学生方程式赛车提供研发与测试场地，支持大学生汽车运动专业教育，同时还举办汽联赛照培训，助力赛车教育及专业培训。赛道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2.45km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，空场长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平米，配套有越野区、多功能厅、媒体广场等，可用于举办汽车赛事、试乘试驾活动、汽车性能测试及驾控培训，新车发布会等大型活动。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87030" y="4051300"/>
            <a:ext cx="37426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</a:rPr>
              <a:t>赛道长</a:t>
            </a:r>
            <a:r>
              <a:rPr lang="en-US" altLang="zh-CN" sz="1200">
                <a:latin typeface="+mn-ea"/>
                <a:cs typeface="+mn-ea"/>
              </a:rPr>
              <a:t>2.45km</a:t>
            </a:r>
            <a:r>
              <a:rPr lang="zh-CN" altLang="en-US" sz="1200">
                <a:latin typeface="+mn-ea"/>
                <a:cs typeface="+mn-ea"/>
              </a:rPr>
              <a:t>，</a:t>
            </a:r>
            <a:r>
              <a:rPr lang="zh-CN" sz="1200">
                <a:latin typeface="+mn-ea"/>
                <a:cs typeface="+mn-ea"/>
              </a:rPr>
              <a:t>空场长</a:t>
            </a:r>
            <a:r>
              <a:rPr lang="en-US" altLang="zh-CN" sz="1200">
                <a:latin typeface="+mn-ea"/>
                <a:cs typeface="+mn-ea"/>
              </a:rPr>
              <a:t>180m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110m </a:t>
            </a:r>
            <a:r>
              <a:rPr lang="zh-CN" altLang="en-US" sz="1200">
                <a:latin typeface="+mn-ea"/>
                <a:cs typeface="+mn-ea"/>
              </a:rPr>
              <a:t>总面积</a:t>
            </a:r>
            <a:r>
              <a:rPr lang="en-US" altLang="zh-CN" sz="1200">
                <a:latin typeface="+mn-ea"/>
                <a:cs typeface="+mn-ea"/>
              </a:rPr>
              <a:t>20000</a:t>
            </a:r>
            <a:r>
              <a:rPr lang="zh-CN" altLang="en-US" sz="1200">
                <a:latin typeface="+mn-ea"/>
                <a:cs typeface="+mn-ea"/>
              </a:rPr>
              <a:t>㎡，柏油硬化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sz="1200">
                <a:latin typeface="+mn-ea"/>
                <a:cs typeface="+mn-ea"/>
              </a:rPr>
              <a:t>380v/</a:t>
            </a:r>
            <a:r>
              <a:rPr lang="en-US" sz="1200">
                <a:latin typeface="+mn-ea"/>
                <a:cs typeface="+mn-ea"/>
              </a:rPr>
              <a:t>80</a:t>
            </a:r>
            <a:r>
              <a:rPr sz="1200">
                <a:latin typeface="+mn-ea"/>
                <a:cs typeface="+mn-ea"/>
              </a:rPr>
              <a:t>kw 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多功能大厅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赛事广场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87030" y="1009650"/>
            <a:ext cx="374269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西安国际赛车场地-01-0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1009650"/>
            <a:ext cx="7223125" cy="5109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3862070"/>
            <a:ext cx="3699510" cy="2256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210685" y="3862070"/>
            <a:ext cx="3771900" cy="2256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070215" y="3862070"/>
            <a:ext cx="3660140" cy="2256155"/>
          </a:xfrm>
          <a:prstGeom prst="rect">
            <a:avLst/>
          </a:prstGeom>
        </p:spPr>
      </p:pic>
      <p:pic>
        <p:nvPicPr>
          <p:cNvPr id="12" name="图片 11" descr="c241627afcd2855ae75db956c0ea52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600" r="2291" b="1569"/>
          <a:stretch>
            <a:fillRect/>
          </a:stretch>
        </p:blipFill>
        <p:spPr>
          <a:xfrm>
            <a:off x="539115" y="1152525"/>
            <a:ext cx="3623310" cy="22904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b="17199"/>
          <a:stretch>
            <a:fillRect/>
          </a:stretch>
        </p:blipFill>
        <p:spPr>
          <a:xfrm>
            <a:off x="4274185" y="1153795"/>
            <a:ext cx="3643630" cy="2289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r="190" b="13954"/>
          <a:stretch>
            <a:fillRect/>
          </a:stretch>
        </p:blipFill>
        <p:spPr>
          <a:xfrm>
            <a:off x="8029575" y="1151255"/>
            <a:ext cx="3606165" cy="22910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1666240" y="3477260"/>
            <a:ext cx="1643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5390515" y="3479800"/>
            <a:ext cx="1607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9185275" y="3477260"/>
            <a:ext cx="1691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1459865" y="6280785"/>
            <a:ext cx="1643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东风本田试驾活动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5390515" y="6283325"/>
            <a:ext cx="1607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</a:t>
            </a:r>
            <a:r>
              <a:rPr lang="en-US" altLang="zh-CN" sz="1200">
                <a:latin typeface="+mn-ea"/>
                <a:cs typeface="+mn-ea"/>
              </a:rPr>
              <a:t>03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9285605" y="6261735"/>
            <a:ext cx="1691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梅赛德斯奔驰试驾会</a:t>
            </a:r>
            <a:endParaRPr lang="en-US" altLang="zh-CN" sz="1200">
              <a:latin typeface="+mn-ea"/>
              <a:cs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5.xml><?xml version="1.0" encoding="utf-8"?>
<p:tagLst xmlns:p="http://schemas.openxmlformats.org/presentationml/2006/main">
  <p:tag name="KSO_DOCER_TEMPLATE_OPEN_ONCE_MARK" val="1"/>
  <p:tag name="COMMONDATA" val="eyJoZGlkIjoiYzE0MWQ5MzhhMzc0NWNlNGVkM2QwNTQzMGIxZWQ3YTgifQ=="/>
  <p:tag name="KSO_WPP_MARK_KEY" val="a68f4254-c9e6-4b8e-a748-70ae3484d1c7"/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郑州天河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259</cp:revision>
  <dcterms:created xsi:type="dcterms:W3CDTF">2019-06-19T02:08:00Z</dcterms:created>
  <dcterms:modified xsi:type="dcterms:W3CDTF">2023-12-14T08:39:22Z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4269EE171A1C45E5BE4015B0B40DDC4B</vt:lpwstr>
  </property>
</Properties>
</file>