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5" userDrawn="1">
          <p15:clr>
            <a:srgbClr val="A4A3A4"/>
          </p15:clr>
        </p15:guide>
        <p15:guide id="2" pos="282" userDrawn="1">
          <p15:clr>
            <a:srgbClr val="A4A3A4"/>
          </p15:clr>
        </p15:guide>
        <p15:guide id="3" pos="7412" userDrawn="1">
          <p15:clr>
            <a:srgbClr val="A4A3A4"/>
          </p15:clr>
        </p15:guide>
        <p15:guide id="4" orient="horz" pos="643" userDrawn="1">
          <p15:clr>
            <a:srgbClr val="A4A3A4"/>
          </p15:clr>
        </p15:guide>
        <p15:guide id="5" orient="horz" pos="3951" userDrawn="1">
          <p15:clr>
            <a:srgbClr val="A4A3A4"/>
          </p15:clr>
        </p15:guide>
        <p15:guide id="6" pos="2531" userDrawn="1">
          <p15:clr>
            <a:srgbClr val="A4A3A4"/>
          </p15:clr>
        </p15:guide>
        <p15:guide id="7" pos="5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475"/>
        <p:guide pos="282"/>
        <p:guide pos="7412"/>
        <p:guide orient="horz" pos="643"/>
        <p:guide orient="horz" pos="3951"/>
        <p:guide pos="2531"/>
        <p:guide pos="51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8" name="图片 7" descr="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89255" y="1035685"/>
            <a:ext cx="11398250" cy="582231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>
                <a:solidFill>
                  <a:schemeClr val="bg1"/>
                </a:solidFill>
              </a:rPr>
              <a:t>北京通州马驹桥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赛车</a:t>
            </a:r>
            <a:r>
              <a:rPr>
                <a:solidFill>
                  <a:schemeClr val="bg1"/>
                </a:solidFill>
              </a:rPr>
              <a:t>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40690" y="5396230"/>
            <a:ext cx="11346815" cy="1461770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8625" y="5904865"/>
            <a:ext cx="1128585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北京通州马驹桥赛车场地位于北京市通州区南小营路，赛道全长1.25公里，共14个弯道，9个右弯，5个左弯，赛道最长直线150m，赛道最窄9m，最宽14m，空场长217m，宽60m，场地面积13000㎡，交通便利，配套设施齐全。</a:t>
            </a:r>
            <a:endParaRPr lang="zh-CN"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173720" y="1207770"/>
            <a:ext cx="3610610" cy="25412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153400" y="3943350"/>
            <a:ext cx="366585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场地面积：</a:t>
            </a:r>
            <a:r>
              <a:rPr sz="1200">
                <a:latin typeface="+mn-ea"/>
                <a:cs typeface="+mn-ea"/>
                <a:sym typeface="+mn-ea"/>
              </a:rPr>
              <a:t>赛道全长1.25公里，空场长217m，宽60m，场地面积13000㎡</a:t>
            </a:r>
            <a:endParaRPr sz="1200"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380v/100kw </a:t>
            </a:r>
            <a:r>
              <a:rPr lang="zh-CN" altLang="en-US" sz="1200">
                <a:latin typeface="+mn-ea"/>
                <a:cs typeface="+mn-ea"/>
                <a:sym typeface="+mn-ea"/>
              </a:rPr>
              <a:t>方便接水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</a:rPr>
              <a:t>停车位</a:t>
            </a:r>
            <a:r>
              <a:rPr lang="en-US" altLang="zh-CN" sz="1200">
                <a:latin typeface="+mn-ea"/>
                <a:cs typeface="+mn-ea"/>
              </a:rPr>
              <a:t> 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4" name="图片 3" descr="74988381a659a4752be39eff5619ec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" y="1054735"/>
            <a:ext cx="7599045" cy="522795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2" descr="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27025" y="3935095"/>
            <a:ext cx="3780790" cy="2497455"/>
          </a:xfrm>
          <a:prstGeom prst="rect">
            <a:avLst/>
          </a:prstGeom>
        </p:spPr>
      </p:pic>
      <p:pic>
        <p:nvPicPr>
          <p:cNvPr id="14" name="图片 13" descr="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44340" y="3935095"/>
            <a:ext cx="3782060" cy="2497455"/>
          </a:xfrm>
          <a:prstGeom prst="rect">
            <a:avLst/>
          </a:prstGeom>
        </p:spPr>
      </p:pic>
      <p:pic>
        <p:nvPicPr>
          <p:cNvPr id="17" name="图片 16" descr="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12455" y="3942715"/>
            <a:ext cx="3798570" cy="2519045"/>
          </a:xfrm>
          <a:prstGeom prst="rect">
            <a:avLst/>
          </a:prstGeom>
        </p:spPr>
      </p:pic>
      <p:pic>
        <p:nvPicPr>
          <p:cNvPr id="12" name="图片 11" descr="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220075" y="1028700"/>
            <a:ext cx="3792220" cy="2520950"/>
          </a:xfrm>
          <a:prstGeom prst="rect">
            <a:avLst/>
          </a:prstGeom>
        </p:spPr>
      </p:pic>
      <p:pic>
        <p:nvPicPr>
          <p:cNvPr id="11" name="图片 10" descr="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244340" y="1002030"/>
            <a:ext cx="3795395" cy="2545715"/>
          </a:xfrm>
          <a:prstGeom prst="rect">
            <a:avLst/>
          </a:prstGeom>
        </p:spPr>
      </p:pic>
      <p:pic>
        <p:nvPicPr>
          <p:cNvPr id="4" name="图片 3" descr="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27025" y="1002030"/>
            <a:ext cx="3727450" cy="254571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514350" y="6463665"/>
            <a:ext cx="35045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90640" y="3580448"/>
            <a:ext cx="35763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18410" y="3580448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885" y="6463665"/>
            <a:ext cx="39071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294915" y="6463665"/>
            <a:ext cx="36410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48085" y="3580448"/>
            <a:ext cx="36283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场地实景图</a:t>
            </a:r>
            <a:endParaRPr lang="en-US" altLang="zh-CN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COMMONDATA" val="eyJoZGlkIjoiZWMzNTVlMTI5YThkMWMzZjQ1MzliM2IzMmJjOGRkNmYifQ=="/>
  <p:tag name="KSO_WPP_MARK_KEY" val="e6f34797-96dc-4e96-a2d5-416429aa730c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北京胜道博岳 赛车场地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marlay</cp:lastModifiedBy>
  <cp:revision>318</cp:revision>
  <dcterms:created xsi:type="dcterms:W3CDTF">2019-06-19T02:08:00Z</dcterms:created>
  <dcterms:modified xsi:type="dcterms:W3CDTF">2023-12-07T07:04:49Z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F9A3CC92C1904D349E7047435F034C00</vt:lpwstr>
  </property>
</Properties>
</file>