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9" r:id="rId3"/>
    <p:sldId id="414" r:id="rId5"/>
    <p:sldId id="422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5" userDrawn="1">
          <p15:clr>
            <a:srgbClr val="A4A3A4"/>
          </p15:clr>
        </p15:guide>
        <p15:guide id="2" pos="282" userDrawn="1">
          <p15:clr>
            <a:srgbClr val="A4A3A4"/>
          </p15:clr>
        </p15:guide>
        <p15:guide id="3" pos="7412" userDrawn="1">
          <p15:clr>
            <a:srgbClr val="A4A3A4"/>
          </p15:clr>
        </p15:guide>
        <p15:guide id="4" orient="horz" pos="643" userDrawn="1">
          <p15:clr>
            <a:srgbClr val="A4A3A4"/>
          </p15:clr>
        </p15:guide>
        <p15:guide id="5" orient="horz" pos="3951" userDrawn="1">
          <p15:clr>
            <a:srgbClr val="A4A3A4"/>
          </p15:clr>
        </p15:guide>
        <p15:guide id="6" pos="2531" userDrawn="1">
          <p15:clr>
            <a:srgbClr val="A4A3A4"/>
          </p15:clr>
        </p15:guide>
        <p15:guide id="7" pos="51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475"/>
        <p:guide pos="282"/>
        <p:guide pos="7412"/>
        <p:guide orient="horz" pos="643"/>
        <p:guide orient="horz" pos="3951"/>
        <p:guide pos="2531"/>
        <p:guide pos="51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 descr="试俱LOGO+R"/>
          <p:cNvPicPr>
            <a:picLocks noChangeAspect="1"/>
          </p:cNvPicPr>
          <p:nvPr userDrawn="1"/>
        </p:nvPicPr>
        <p:blipFill>
          <a:blip r:embed="rId6"/>
          <a:srcRect t="20313" b="21979"/>
          <a:stretch>
            <a:fillRect/>
          </a:stretch>
        </p:blipFill>
        <p:spPr>
          <a:xfrm>
            <a:off x="326390" y="214630"/>
            <a:ext cx="2907030" cy="530225"/>
          </a:xfrm>
          <a:prstGeom prst="rect">
            <a:avLst/>
          </a:prstGeom>
        </p:spPr>
      </p:pic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7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2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8" name="图片 7" descr="5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89255" y="1035685"/>
            <a:ext cx="11398250" cy="582231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>
                <a:solidFill>
                  <a:schemeClr val="bg1"/>
                </a:solidFill>
              </a:rPr>
              <a:t>北京通州马驹桥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>
                <a:solidFill>
                  <a:schemeClr val="bg1"/>
                </a:solidFill>
              </a:rPr>
              <a:t>赛车</a:t>
            </a:r>
            <a:r>
              <a:rPr>
                <a:solidFill>
                  <a:schemeClr val="bg1"/>
                </a:solidFill>
              </a:rPr>
              <a:t>场地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440690" y="5396230"/>
            <a:ext cx="11346815" cy="1461770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28625" y="5904865"/>
            <a:ext cx="1128585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北京通州马驹桥赛车场地位于北京市通州区南小营路，赛道全长1.25公里，共14个弯道，9个右弯，5个左弯，赛道最长直线150m，赛道最窄9m，最宽14m，空场长217m，宽60m，场地面积13000㎡，交通便利，配套设施齐全。</a:t>
            </a:r>
            <a:endParaRPr lang="zh-CN" sz="1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3" name="图片 2" descr="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173720" y="1207770"/>
            <a:ext cx="3610610" cy="254127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153400" y="3943350"/>
            <a:ext cx="366585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天</a:t>
            </a:r>
            <a:endParaRPr lang="zh-CN" altLang="en-US" sz="1200" b="1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场地面积：</a:t>
            </a:r>
            <a:r>
              <a:rPr sz="1200">
                <a:latin typeface="+mn-ea"/>
                <a:cs typeface="+mn-ea"/>
                <a:sym typeface="+mn-ea"/>
              </a:rPr>
              <a:t>赛道全长1.25公里，空场长217m，宽60m，场地面积13000㎡</a:t>
            </a:r>
            <a:endParaRPr sz="1200">
              <a:latin typeface="+mn-ea"/>
              <a:cs typeface="+mn-ea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供电供水：</a:t>
            </a:r>
            <a:r>
              <a:rPr lang="en-US" altLang="zh-CN" sz="1200">
                <a:latin typeface="+mn-ea"/>
                <a:cs typeface="+mn-ea"/>
                <a:sym typeface="+mn-ea"/>
              </a:rPr>
              <a:t>380v/100kw </a:t>
            </a:r>
            <a:r>
              <a:rPr lang="zh-CN" altLang="en-US" sz="1200">
                <a:latin typeface="+mn-ea"/>
                <a:cs typeface="+mn-ea"/>
                <a:sym typeface="+mn-ea"/>
              </a:rPr>
              <a:t>方便接水</a:t>
            </a:r>
            <a:endParaRPr lang="zh-CN" altLang="en-US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配套设施：</a:t>
            </a:r>
            <a:r>
              <a:rPr lang="zh-CN" altLang="en-US" sz="1200">
                <a:latin typeface="+mn-ea"/>
                <a:cs typeface="+mn-ea"/>
              </a:rPr>
              <a:t>停车位</a:t>
            </a:r>
            <a:r>
              <a:rPr lang="en-US" altLang="zh-CN" sz="1200">
                <a:latin typeface="+mn-ea"/>
                <a:cs typeface="+mn-ea"/>
              </a:rPr>
              <a:t> </a:t>
            </a:r>
            <a:endParaRPr lang="zh-CN" altLang="en-US" sz="1200">
              <a:latin typeface="+mn-ea"/>
              <a:cs typeface="+mn-ea"/>
            </a:endParaRPr>
          </a:p>
        </p:txBody>
      </p:sp>
      <p:pic>
        <p:nvPicPr>
          <p:cNvPr id="4" name="图片 3" descr="74988381a659a4752be39eff5619ec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675" y="1054735"/>
            <a:ext cx="7599045" cy="522795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" name="图片 12" descr="7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27025" y="3935095"/>
            <a:ext cx="3780790" cy="2497455"/>
          </a:xfrm>
          <a:prstGeom prst="rect">
            <a:avLst/>
          </a:prstGeom>
        </p:spPr>
      </p:pic>
      <p:pic>
        <p:nvPicPr>
          <p:cNvPr id="14" name="图片 13" descr="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244340" y="3935095"/>
            <a:ext cx="3782060" cy="2497455"/>
          </a:xfrm>
          <a:prstGeom prst="rect">
            <a:avLst/>
          </a:prstGeom>
        </p:spPr>
      </p:pic>
      <p:pic>
        <p:nvPicPr>
          <p:cNvPr id="17" name="图片 16" descr="1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12455" y="3942715"/>
            <a:ext cx="3798570" cy="2519045"/>
          </a:xfrm>
          <a:prstGeom prst="rect">
            <a:avLst/>
          </a:prstGeom>
        </p:spPr>
      </p:pic>
      <p:pic>
        <p:nvPicPr>
          <p:cNvPr id="12" name="图片 11" descr="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220075" y="1028700"/>
            <a:ext cx="3792220" cy="2520950"/>
          </a:xfrm>
          <a:prstGeom prst="rect">
            <a:avLst/>
          </a:prstGeom>
        </p:spPr>
      </p:pic>
      <p:pic>
        <p:nvPicPr>
          <p:cNvPr id="11" name="图片 10" descr="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4244340" y="1002030"/>
            <a:ext cx="3795395" cy="2545715"/>
          </a:xfrm>
          <a:prstGeom prst="rect">
            <a:avLst/>
          </a:prstGeom>
        </p:spPr>
      </p:pic>
      <p:pic>
        <p:nvPicPr>
          <p:cNvPr id="4" name="图片 3" descr="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327025" y="1002030"/>
            <a:ext cx="3727450" cy="2545715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514350" y="6463665"/>
            <a:ext cx="350456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190640" y="3580448"/>
            <a:ext cx="357632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18410" y="3580448"/>
            <a:ext cx="36410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223885" y="6463665"/>
            <a:ext cx="39071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294915" y="6463665"/>
            <a:ext cx="36410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48085" y="3580448"/>
            <a:ext cx="36283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en-US" altLang="zh-CN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1.xml><?xml version="1.0" encoding="utf-8"?>
<p:tagLst xmlns:p="http://schemas.openxmlformats.org/presentationml/2006/main">
  <p:tag name="COMMONDATA" val="eyJoZGlkIjoiZWMzNTVlMTI5YThkMWMzZjQ1MzliM2IzMmJjOGRkNmYifQ=="/>
  <p:tag name="KSO_WPP_MARK_KEY" val="e6f34797-96dc-4e96-a2d5-416429aa730c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WPS 演示</Application>
  <PresentationFormat>宽屏</PresentationFormat>
  <Paragraphs>21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北京胜道博岳 赛车场地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marlay</cp:lastModifiedBy>
  <cp:revision>318</cp:revision>
  <dcterms:created xsi:type="dcterms:W3CDTF">2019-06-19T02:08:00Z</dcterms:created>
  <dcterms:modified xsi:type="dcterms:W3CDTF">2023-12-07T07:04:49Z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2052-12.1.0.15712</vt:lpwstr>
  </property>
  <property fmtid="{D5CDD505-2E9C-101B-9397-08002B2CF9AE}" pid="3" name="ICV">
    <vt:lpwstr>F9A3CC92C1904D349E7047435F034C00</vt:lpwstr>
  </property>
</Properties>
</file>