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0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2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0"/>
        <p:guide pos="270"/>
        <p:guide pos="7425"/>
        <p:guide orient="horz" pos="637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100" y="986790"/>
            <a:ext cx="11396980" cy="58712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桂林尧山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桂林尧山试驾场地位于广西壮族自治区桂林市七星区航天路22号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地面规则，交通便利，紧邻尧山服务区，配套齐全，接电有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1500kw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，场地周边自然风景秀丽，场地长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，场地总面积20000㎡ ，适合做新车动态培训体验，新车发布会，媒体试驾等项目。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2925" y="1198245"/>
            <a:ext cx="3656330" cy="2529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sz="1200">
                <a:latin typeface="+mn-ea"/>
                <a:cs typeface="+mn-ea"/>
                <a:sym typeface="+mn-ea"/>
              </a:rPr>
              <a:t>场地总</a:t>
            </a:r>
            <a:r>
              <a:rPr sz="1200">
                <a:latin typeface="+mn-ea"/>
                <a:cs typeface="+mn-ea"/>
              </a:rPr>
              <a:t>面积</a:t>
            </a:r>
            <a:r>
              <a:rPr lang="en-US" sz="1200">
                <a:latin typeface="+mn-ea"/>
                <a:cs typeface="+mn-ea"/>
              </a:rPr>
              <a:t>20000</a:t>
            </a:r>
            <a:r>
              <a:rPr sz="1200">
                <a:latin typeface="+mn-ea"/>
                <a:cs typeface="+mn-ea"/>
              </a:rPr>
              <a:t>㎡  </a:t>
            </a:r>
            <a:r>
              <a:rPr lang="zh-CN" sz="1200">
                <a:latin typeface="+mn-ea"/>
                <a:cs typeface="+mn-ea"/>
              </a:rPr>
              <a:t>柏油</a:t>
            </a:r>
            <a:r>
              <a:rPr sz="1200">
                <a:latin typeface="+mn-ea"/>
                <a:cs typeface="+mn-ea"/>
              </a:rPr>
              <a:t>地面  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e80cbf55fd42823dcdd5ab102f5cf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" y="1207770"/>
            <a:ext cx="7535545" cy="4649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295438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28330" y="3943350"/>
            <a:ext cx="3808730" cy="2489200"/>
          </a:xfrm>
          <a:prstGeom prst="rect">
            <a:avLst/>
          </a:prstGeom>
        </p:spPr>
      </p:pic>
      <p:pic>
        <p:nvPicPr>
          <p:cNvPr id="17" name="图片 16" descr="295302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7990" y="3910965"/>
            <a:ext cx="3804285" cy="2505710"/>
          </a:xfrm>
          <a:prstGeom prst="rect">
            <a:avLst/>
          </a:prstGeom>
        </p:spPr>
      </p:pic>
      <p:pic>
        <p:nvPicPr>
          <p:cNvPr id="12" name="图片 11" descr="294453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185" y="3905250"/>
            <a:ext cx="3766820" cy="25234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7515" y="1028700"/>
            <a:ext cx="3789680" cy="253809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14360" y="1017270"/>
            <a:ext cx="3828415" cy="256349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0995" y="1036955"/>
            <a:ext cx="3745230" cy="25234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广汽传奇够劲你就来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广州科学中心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314</cp:revision>
  <dcterms:created xsi:type="dcterms:W3CDTF">2019-06-19T02:08:00Z</dcterms:created>
  <dcterms:modified xsi:type="dcterms:W3CDTF">2023-11-17T08:33:23Z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