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8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68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58"/>
        <p:guide pos="270"/>
        <p:guide pos="7379"/>
        <p:guide orient="horz" pos="637"/>
        <p:guide orient="horz" pos="3922"/>
        <p:guide pos="2568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46150"/>
            <a:ext cx="11387455" cy="59118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韶关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韶关赛车场地位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于韶关市曲江区沙溪镇京港澳高速南华寺出口处，建设用地约1570亩，建设多元化赛车场、赛车和老爷车展览馆、赛车培训学校、赛车主题酒店、  赛车改装和特技表演场、赛车主题公园、现代农业田园综合体、生态旅游观光、 空中观景长廊、特色民宿等项目， 致力打造成华南地区唯一一个既可举行国际国内顶级赛车比赛，又可开展休闲体验、健康养生活动的特色旅游胜地。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4675" y="1207770"/>
            <a:ext cx="3615055" cy="2545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赛道长</a:t>
            </a:r>
            <a:r>
              <a:rPr lang="zh-CN" sz="1200">
                <a:latin typeface="+mn-ea"/>
                <a:cs typeface="+mn-ea"/>
              </a:rPr>
              <a:t>总</a:t>
            </a:r>
            <a:r>
              <a:rPr lang="en-US" sz="1200">
                <a:latin typeface="+mn-ea"/>
                <a:cs typeface="+mn-ea"/>
              </a:rPr>
              <a:t>:10km </a:t>
            </a:r>
            <a:r>
              <a:rPr lang="zh-CN" altLang="en-US" sz="1200">
                <a:latin typeface="+mn-ea"/>
                <a:cs typeface="+mn-ea"/>
              </a:rPr>
              <a:t>总面积：</a:t>
            </a:r>
            <a:r>
              <a:rPr lang="en-US" altLang="zh-CN" sz="1200">
                <a:latin typeface="+mn-ea"/>
                <a:cs typeface="+mn-ea"/>
              </a:rPr>
              <a:t>80000㎡ </a:t>
            </a:r>
            <a:r>
              <a:rPr lang="zh-CN" altLang="en-US" sz="1200">
                <a:latin typeface="+mn-ea"/>
                <a:cs typeface="+mn-ea"/>
              </a:rPr>
              <a:t>表演场地：总面积</a:t>
            </a:r>
            <a:r>
              <a:rPr lang="en-US" altLang="zh-CN" sz="1200">
                <a:latin typeface="+mn-ea"/>
                <a:cs typeface="+mn-ea"/>
              </a:rPr>
              <a:t>6000</a:t>
            </a:r>
            <a:r>
              <a:rPr lang="en-US" altLang="zh-CN" sz="1200">
                <a:latin typeface="+mn-ea"/>
                <a:cs typeface="+mn-ea"/>
                <a:sym typeface="+mn-ea"/>
              </a:rPr>
              <a:t>㎡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pingm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05840"/>
            <a:ext cx="7435215" cy="52584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1185" y="3942080"/>
            <a:ext cx="3849370" cy="253428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55" y="3937000"/>
            <a:ext cx="3813175" cy="2542540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926205"/>
            <a:ext cx="3809365" cy="2540000"/>
          </a:xfrm>
          <a:prstGeom prst="rect">
            <a:avLst/>
          </a:prstGeom>
        </p:spPr>
      </p:pic>
      <p:pic>
        <p:nvPicPr>
          <p:cNvPr id="11" name="图片 10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755" y="1004570"/>
            <a:ext cx="3839210" cy="2559685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055" y="1031875"/>
            <a:ext cx="3783965" cy="252666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1150" y="1004570"/>
            <a:ext cx="3773170" cy="25374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韶关赛车公园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315</cp:revision>
  <dcterms:created xsi:type="dcterms:W3CDTF">2019-06-19T02:08:00Z</dcterms:created>
  <dcterms:modified xsi:type="dcterms:W3CDTF">2023-10-17T05:57:13Z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