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4" userDrawn="1">
          <p15:clr>
            <a:srgbClr val="A4A3A4"/>
          </p15:clr>
        </p15:guide>
        <p15:guide id="2" pos="282" userDrawn="1">
          <p15:clr>
            <a:srgbClr val="A4A3A4"/>
          </p15:clr>
        </p15:guide>
        <p15:guide id="3" pos="7445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35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4"/>
        <p:guide pos="282"/>
        <p:guide pos="7445"/>
        <p:guide orient="horz" pos="637"/>
        <p:guide orient="horz" pos="3935"/>
        <p:guide pos="2531"/>
        <p:guide pos="5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0.xml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8625" y="1012190"/>
            <a:ext cx="11386820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深圳浩森</a:t>
            </a:r>
            <a:r>
              <a:rPr lang="en-US" altLang="zh-CN">
                <a:solidFill>
                  <a:schemeClr val="bg1"/>
                </a:solidFill>
              </a:rPr>
              <a:t> 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深圳浩森试驾场地位于深圳宝安区宝田三路，附近交通便利，场地工整，周边配套设施齐全，景色优美，紧邻铁仔山，场地总面积约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平方米，柏油硬化，可举办各类试乘试驾，安驾培训，新车发布会等活动。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66100" y="1207770"/>
            <a:ext cx="3674110" cy="25298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长120m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最</a:t>
            </a:r>
            <a:r>
              <a:rPr lang="en-US" altLang="zh-CN" sz="1200">
                <a:latin typeface="+mn-ea"/>
                <a:cs typeface="+mn-ea"/>
                <a:sym typeface="+mn-ea"/>
              </a:rPr>
              <a:t>宽79m  总面积约9000㎡ 柏油路</a:t>
            </a:r>
            <a:r>
              <a:rPr lang="en-US" altLang="zh-CN" sz="1200">
                <a:latin typeface="+mn-ea"/>
                <a:cs typeface="+mn-ea"/>
              </a:rPr>
              <a:t> 全封闭</a:t>
            </a:r>
            <a:endParaRPr lang="en-US" altLang="zh-CN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380v/80kw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5" name="图片 4" descr="深圳浩森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10" y="1012190"/>
            <a:ext cx="7461250" cy="52762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0075" y="3956050"/>
            <a:ext cx="3829050" cy="248094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42435" y="3946525"/>
            <a:ext cx="3830955" cy="2515870"/>
          </a:xfrm>
          <a:prstGeom prst="rect">
            <a:avLst/>
          </a:prstGeom>
        </p:spPr>
      </p:pic>
      <p:pic>
        <p:nvPicPr>
          <p:cNvPr id="11" name="图片 10" descr="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7815" y="3893185"/>
            <a:ext cx="3797935" cy="256921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13090" y="1033780"/>
            <a:ext cx="3833495" cy="251587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6070" y="1012190"/>
            <a:ext cx="3745230" cy="253174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42435" y="1011555"/>
            <a:ext cx="3798570" cy="251904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246880" y="1016000"/>
            <a:ext cx="3798570" cy="252222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乌鲁木齐梦幻城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299</cp:revision>
  <dcterms:created xsi:type="dcterms:W3CDTF">2019-06-19T02:08:00Z</dcterms:created>
  <dcterms:modified xsi:type="dcterms:W3CDTF">2023-09-25T09:13:33Z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2052-12.1.0.15066</vt:lpwstr>
  </property>
  <property fmtid="{D5CDD505-2E9C-101B-9397-08002B2CF9AE}" pid="3" name="ICV">
    <vt:lpwstr>F9A3CC92C1904D349E7047435F034C00</vt:lpwstr>
  </property>
</Properties>
</file>