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51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4"/>
        <p:guide pos="282"/>
        <p:guide pos="7445"/>
        <p:guide orient="horz" pos="651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970280"/>
            <a:ext cx="11409045" cy="58877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临沂胜祺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胜祺赛车场坐落于中国第三大物流之都山东临沂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盛能游乐园内，游乐园总规划面积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亩，赛车场地占地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余亩，赛道长1.2公里宽10-16米赛道直线260米长，9个右弯道4个左弯道，维修车间Pit，看台多功能大厅，教室等一应俱全。赛车场地紧邻临沂最大汽车园区，周边配套完善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en-US" alt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6100" y="1207770"/>
            <a:ext cx="3670300" cy="2529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</a:rPr>
              <a:t>赛道长</a:t>
            </a:r>
            <a:r>
              <a:rPr lang="en-US" sz="1200">
                <a:latin typeface="+mn-ea"/>
                <a:cs typeface="+mn-ea"/>
              </a:rPr>
              <a:t>:</a:t>
            </a:r>
            <a:r>
              <a:rPr sz="1200">
                <a:latin typeface="+mn-ea"/>
                <a:cs typeface="+mn-ea"/>
              </a:rPr>
              <a:t>1.2</a:t>
            </a:r>
            <a:r>
              <a:rPr lang="en-US" sz="1200">
                <a:latin typeface="+mn-ea"/>
                <a:cs typeface="+mn-ea"/>
              </a:rPr>
              <a:t>km </a:t>
            </a:r>
            <a:r>
              <a:rPr sz="1200">
                <a:latin typeface="+mn-ea"/>
                <a:cs typeface="+mn-ea"/>
              </a:rPr>
              <a:t>宽</a:t>
            </a:r>
            <a:r>
              <a:rPr lang="en-US" sz="1200">
                <a:latin typeface="+mn-ea"/>
                <a:cs typeface="+mn-ea"/>
              </a:rPr>
              <a:t>:</a:t>
            </a:r>
            <a:r>
              <a:rPr sz="1200">
                <a:latin typeface="+mn-ea"/>
                <a:cs typeface="+mn-ea"/>
              </a:rPr>
              <a:t>10-16</a:t>
            </a:r>
            <a:r>
              <a:rPr lang="en-US" sz="1200">
                <a:latin typeface="+mn-ea"/>
                <a:cs typeface="+mn-ea"/>
              </a:rPr>
              <a:t>m </a:t>
            </a:r>
            <a:r>
              <a:rPr sz="1200">
                <a:latin typeface="+mn-ea"/>
                <a:cs typeface="+mn-ea"/>
              </a:rPr>
              <a:t>赛道直线</a:t>
            </a:r>
            <a:r>
              <a:rPr lang="zh-CN" sz="1200">
                <a:latin typeface="+mn-ea"/>
                <a:cs typeface="+mn-ea"/>
              </a:rPr>
              <a:t>长：</a:t>
            </a:r>
            <a:r>
              <a:rPr sz="1200">
                <a:latin typeface="+mn-ea"/>
                <a:cs typeface="+mn-ea"/>
              </a:rPr>
              <a:t>260</a:t>
            </a:r>
            <a:r>
              <a:rPr lang="en-US" sz="1200">
                <a:latin typeface="+mn-ea"/>
                <a:cs typeface="+mn-ea"/>
              </a:rPr>
              <a:t>m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 descr="6ee64c34e88228ad6ba953a063dab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80440"/>
            <a:ext cx="7348855" cy="5197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10550" y="1026795"/>
            <a:ext cx="3845560" cy="2521585"/>
          </a:xfrm>
          <a:prstGeom prst="rect">
            <a:avLst/>
          </a:prstGeom>
        </p:spPr>
      </p:pic>
      <p:pic>
        <p:nvPicPr>
          <p:cNvPr id="8" name="图片 7" descr="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4975" y="1033145"/>
            <a:ext cx="3792855" cy="2505075"/>
          </a:xfrm>
          <a:prstGeom prst="rect">
            <a:avLst/>
          </a:prstGeom>
        </p:spPr>
      </p:pic>
      <p:pic>
        <p:nvPicPr>
          <p:cNvPr id="5" name="图片 4" descr="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5435" y="1033145"/>
            <a:ext cx="3766820" cy="2510790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87655" y="3921760"/>
            <a:ext cx="3798570" cy="2538730"/>
          </a:xfrm>
          <a:prstGeom prst="rect">
            <a:avLst/>
          </a:prstGeom>
        </p:spPr>
      </p:pic>
      <p:pic>
        <p:nvPicPr>
          <p:cNvPr id="18" name="图片 17" descr="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04835" y="3937000"/>
            <a:ext cx="3848735" cy="2534285"/>
          </a:xfrm>
          <a:prstGeom prst="rect">
            <a:avLst/>
          </a:prstGeom>
        </p:spPr>
      </p:pic>
      <p:pic>
        <p:nvPicPr>
          <p:cNvPr id="17" name="图片 16" descr="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47515" y="3933190"/>
            <a:ext cx="3790315" cy="25285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临沂胜祺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301</cp:revision>
  <dcterms:created xsi:type="dcterms:W3CDTF">2019-06-19T02:08:00Z</dcterms:created>
  <dcterms:modified xsi:type="dcterms:W3CDTF">2023-09-15T09:17:17Z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