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4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466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36" userDrawn="1">
          <p15:clr>
            <a:srgbClr val="A4A3A4"/>
          </p15:clr>
        </p15:guide>
        <p15:guide id="6" orient="horz" pos="39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4"/>
        <p:guide pos="263"/>
        <p:guide pos="7466"/>
        <p:guide orient="horz" pos="637"/>
        <p:guide orient="horz" pos="3336"/>
        <p:guide orient="horz" pos="39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图片_20200326152624_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05840"/>
            <a:ext cx="11434445" cy="583565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重庆冠强保税城试驾场地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4344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33135"/>
            <a:ext cx="1094803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重庆冠强保税城试驾场地，位于重庆市江津区绕城高速珞璜服务区东侧500米，采用I级标准水泥硬化，可举办各类试乘试驾，安驾培训，车辆性能测试，新车发布会等大型活动。</a:t>
            </a:r>
            <a:endParaRPr lang="en-US" altLang="zh-CN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0" y="1549400"/>
            <a:ext cx="3457575" cy="26117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39100" y="4326255"/>
            <a:ext cx="34251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 dirty="0" smtClean="0">
                <a:latin typeface="+mj-ea"/>
                <a:ea typeface="+mj-ea"/>
                <a:cs typeface="+mj-ea"/>
                <a:sym typeface="+mn-ea"/>
              </a:rPr>
              <a:t>水泥地面区：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长400m  宽130m 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柏油地面区：长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220m 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宽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90m 全封闭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100KW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标准星级洗手间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 descr="44572cfedaec5267a65d3a09b69ad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" y="1011555"/>
            <a:ext cx="7459980" cy="52755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d3d1b6f0462baafff76b6524fa8e6a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6720" y="1276985"/>
            <a:ext cx="3578225" cy="2026920"/>
          </a:xfrm>
          <a:prstGeom prst="rect">
            <a:avLst/>
          </a:prstGeom>
        </p:spPr>
      </p:pic>
      <p:pic>
        <p:nvPicPr>
          <p:cNvPr id="10" name="图片 9" descr="6ff742b6783b179d541edbb3adbea0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09415" y="3643630"/>
            <a:ext cx="3638550" cy="2080260"/>
          </a:xfrm>
          <a:prstGeom prst="rect">
            <a:avLst/>
          </a:prstGeom>
        </p:spPr>
      </p:pic>
      <p:pic>
        <p:nvPicPr>
          <p:cNvPr id="6" name="图片 5" descr="2b2eee842d19f836603957132adf7e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08145" y="1276985"/>
            <a:ext cx="3640455" cy="2032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954135" y="3317240"/>
            <a:ext cx="157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福特福克斯体验</a:t>
            </a:r>
            <a:r>
              <a:rPr lang="zh-CN" altLang="en-US" sz="1200">
                <a:latin typeface="+mn-ea"/>
                <a:cs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14500" y="3317240"/>
            <a:ext cx="987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11470" y="3338195"/>
            <a:ext cx="1035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 descr="C:\Users\hijia\Desktop\2357d8d52f8d433783353bafcd6df907.jpeg2357d8d52f8d433783353bafcd6df90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1480" y="3634740"/>
            <a:ext cx="3593465" cy="2086610"/>
          </a:xfrm>
          <a:prstGeom prst="rect">
            <a:avLst/>
          </a:prstGeom>
        </p:spPr>
      </p:pic>
      <p:pic>
        <p:nvPicPr>
          <p:cNvPr id="11" name="图片 10" descr="C:\Users\hijia\Desktop\qVwZWJ3C9914580945609540414580945609.jpgqVwZWJ3C991458094560954041458094560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52435" y="1271905"/>
            <a:ext cx="3634740" cy="2045335"/>
          </a:xfrm>
          <a:prstGeom prst="rect">
            <a:avLst/>
          </a:prstGeom>
        </p:spPr>
      </p:pic>
      <p:pic>
        <p:nvPicPr>
          <p:cNvPr id="13" name="图片 12" descr="C:\Users\hijia\Desktop\lTJvHdATzY1458094561660415145809456166.jpglTJvHdATzY145809456166041514580945616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53070" y="3642360"/>
            <a:ext cx="3642995" cy="20713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63650" y="5721350"/>
            <a:ext cx="18884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北京现代菲斯塔体验试驾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49690" y="5721350"/>
            <a:ext cx="1573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福特福克斯体验</a:t>
            </a:r>
            <a:r>
              <a:rPr lang="zh-CN" altLang="en-US" sz="1200">
                <a:latin typeface="+mn-ea"/>
                <a:cs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06670" y="5753735"/>
            <a:ext cx="18884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凯迪拉克</a:t>
            </a:r>
            <a:r>
              <a:rPr lang="en-US" altLang="zh-CN" sz="1200">
                <a:latin typeface="+mn-ea"/>
                <a:cs typeface="+mn-ea"/>
              </a:rPr>
              <a:t>suv</a:t>
            </a:r>
            <a:r>
              <a:rPr lang="zh-CN" altLang="en-US" sz="1200">
                <a:latin typeface="+mn-ea"/>
                <a:cs typeface="+mn-ea"/>
              </a:rPr>
              <a:t>家族试驾会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92c78788-01e9-4735-8e92-53e415f41321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重庆冠强保税城试驾场地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228</cp:revision>
  <dcterms:created xsi:type="dcterms:W3CDTF">2019-06-19T02:08:00Z</dcterms:created>
  <dcterms:modified xsi:type="dcterms:W3CDTF">2023-09-12T06:53:02Z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7D63FA68205546FFA622A791CF50F286</vt:lpwstr>
  </property>
</Properties>
</file>