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4"/>
        <p:guide pos="282"/>
        <p:guide pos="7445"/>
        <p:guide orient="horz" pos="636"/>
        <p:guide orient="horz" pos="3929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9265" y="1012190"/>
            <a:ext cx="1139634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重庆南坪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重庆南坪试驾场地位于重庆南坪区，地理位置优越，位于重庆主城区，紧邻南坪商业圈，配套设施齐全，自然人流量多，场地地面平整，交通便利，场地面积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5000㎡,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适合举办各种汽车赛事、试乘试驾活动、汽车性能测试及驾控培训等。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6100" y="1207770"/>
            <a:ext cx="3653790" cy="2529205"/>
          </a:xfrm>
          <a:prstGeom prst="rect">
            <a:avLst/>
          </a:prstGeom>
        </p:spPr>
      </p:pic>
      <p:pic>
        <p:nvPicPr>
          <p:cNvPr id="6" name="图片 5" descr="1a502ec6e2ea5f9f90b252d4e16ae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1068705"/>
            <a:ext cx="7308215" cy="5168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50m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总面积：5000㎡柏油地面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altLang="zh-CN" sz="1200">
                <a:latin typeface="+mn-ea"/>
                <a:cs typeface="+mn-ea"/>
              </a:rPr>
              <a:t>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01660" y="1047750"/>
            <a:ext cx="3850640" cy="246888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3225" y="1046480"/>
            <a:ext cx="3826510" cy="247777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115" y="1036955"/>
            <a:ext cx="3775075" cy="246316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0830" y="3908425"/>
            <a:ext cx="3789680" cy="2553335"/>
          </a:xfrm>
          <a:prstGeom prst="rect">
            <a:avLst/>
          </a:prstGeom>
        </p:spPr>
      </p:pic>
      <p:pic>
        <p:nvPicPr>
          <p:cNvPr id="13" name="图片 12" descr="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5450" y="3966210"/>
            <a:ext cx="3841115" cy="2453640"/>
          </a:xfrm>
          <a:prstGeom prst="rect">
            <a:avLst/>
          </a:prstGeom>
        </p:spPr>
      </p:pic>
      <p:pic>
        <p:nvPicPr>
          <p:cNvPr id="14" name="图片 13" descr="pic_699e0852eaee42c794280effecdfcb5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5945" y="3966210"/>
            <a:ext cx="3851910" cy="246634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张家口中都机场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310</cp:revision>
  <dcterms:created xsi:type="dcterms:W3CDTF">2019-06-19T02:08:00Z</dcterms:created>
  <dcterms:modified xsi:type="dcterms:W3CDTF">2023-09-01T05:25:07Z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