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01" userDrawn="1">
          <p15:clr>
            <a:srgbClr val="A4A3A4"/>
          </p15:clr>
        </p15:guide>
        <p15:guide id="3" pos="7451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25" userDrawn="1">
          <p15:clr>
            <a:srgbClr val="A4A3A4"/>
          </p15:clr>
        </p15:guide>
        <p15:guide id="8" orient="horz" pos="3092" userDrawn="1">
          <p15:clr>
            <a:srgbClr val="A4A3A4"/>
          </p15:clr>
        </p15:guide>
        <p15:guide id="9" orient="horz" pos="882" userDrawn="1">
          <p15:clr>
            <a:srgbClr val="A4A3A4"/>
          </p15:clr>
        </p15:guide>
        <p15:guide id="10" pos="2558" userDrawn="1">
          <p15:clr>
            <a:srgbClr val="A4A3A4"/>
          </p15:clr>
        </p15:guide>
        <p15:guide id="11" pos="2692" userDrawn="1">
          <p15:clr>
            <a:srgbClr val="A4A3A4"/>
          </p15:clr>
        </p15:guide>
        <p15:guide id="12" pos="5057" userDrawn="1">
          <p15:clr>
            <a:srgbClr val="A4A3A4"/>
          </p15:clr>
        </p15:guide>
        <p15:guide id="13" orient="horz" pos="2121" userDrawn="1">
          <p15:clr>
            <a:srgbClr val="A4A3A4"/>
          </p15:clr>
        </p15:guide>
        <p15:guide id="14" orient="horz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0"/>
        <p:guide pos="301"/>
        <p:guide pos="7451"/>
        <p:guide orient="horz" pos="637"/>
        <p:guide orient="horz" pos="3316"/>
        <p:guide orient="horz" pos="1153"/>
        <p:guide pos="5225"/>
        <p:guide orient="horz" pos="3092"/>
        <p:guide orient="horz" pos="882"/>
        <p:guide pos="2558"/>
        <p:guide pos="2692"/>
        <p:guide pos="5057"/>
        <p:guide orient="horz" pos="2121"/>
        <p:guide orient="horz" pos="38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全景1（白天）"/>
          <p:cNvPicPr>
            <a:picLocks noChangeAspect="1"/>
          </p:cNvPicPr>
          <p:nvPr/>
        </p:nvPicPr>
        <p:blipFill>
          <a:blip r:embed="rId1"/>
          <a:srcRect t="23035"/>
          <a:stretch>
            <a:fillRect/>
          </a:stretch>
        </p:blipFill>
        <p:spPr>
          <a:xfrm>
            <a:off x="426085" y="974725"/>
            <a:ext cx="11474450" cy="58832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26085" y="5369560"/>
            <a:ext cx="1140587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6085" y="974725"/>
            <a:ext cx="1139952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501650" y="1040765"/>
            <a:ext cx="11398250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altLang="zh-CN" sz="2800">
                <a:solidFill>
                  <a:schemeClr val="bg1"/>
                </a:solidFill>
              </a:rPr>
              <a:t>成都凤凰山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altLang="zh-CN" sz="2800">
                <a:solidFill>
                  <a:schemeClr val="bg1"/>
                </a:solidFill>
              </a:rPr>
              <a:t>试驾场地</a:t>
            </a:r>
            <a:endParaRPr altLang="zh-CN" sz="28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6085" y="5914390"/>
            <a:ext cx="11405235" cy="940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成都凤凰山试驾场地，位于成都市北面金牛区北星大道一段，紧邻北星大道和地铁5号线，交通便利，是成都市地标标杆体育场馆，由“一场两馆一中心二广场”组合。凤凰之眼广场面积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㎡，分成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㎡方砖地面和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㎡柏油路面，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P1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停车场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P2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停车场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5500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㎡。可用于举办汽车赛事、试乘试驾活动、汽车性能测试及驾控培训等。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45120" y="4020820"/>
            <a:ext cx="41167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万/天；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广场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㎡（方砖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+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㎡）</a:t>
            </a:r>
            <a:endParaRPr lang="zh-CN" altLang="en-US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P1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停车场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㎡，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P2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停车场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5500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㎡，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成都凤凰山体育公园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1274445"/>
            <a:ext cx="7378065" cy="5217795"/>
          </a:xfrm>
          <a:prstGeom prst="rect">
            <a:avLst/>
          </a:prstGeom>
        </p:spPr>
      </p:pic>
      <p:pic>
        <p:nvPicPr>
          <p:cNvPr id="5" name="图片 4" descr="全景2（夜景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45" y="1274445"/>
            <a:ext cx="4057015" cy="23533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55090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极氪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X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发布会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</a:t>
            </a:r>
            <a:r>
              <a:rPr lang="en-US" altLang="zh-CN" sz="1200">
                <a:latin typeface="+mn-ea"/>
                <a:cs typeface="+mn-ea"/>
                <a:sym typeface="+mn-ea"/>
              </a:rPr>
              <a:t> UNI-V </a:t>
            </a:r>
            <a:r>
              <a:rPr lang="zh-CN" altLang="zh-CN" sz="1200">
                <a:latin typeface="+mn-ea"/>
                <a:cs typeface="+mn-ea"/>
                <a:sym typeface="+mn-ea"/>
              </a:rPr>
              <a:t>商业拍摄</a:t>
            </a:r>
            <a:endParaRPr lang="zh-CN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极氪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X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发布会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极氪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X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发布会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</a:t>
            </a:r>
            <a:r>
              <a:rPr lang="en-US" altLang="zh-CN" sz="1200">
                <a:latin typeface="+mn-ea"/>
                <a:cs typeface="+mn-ea"/>
                <a:sym typeface="+mn-ea"/>
              </a:rPr>
              <a:t> UNI-V </a:t>
            </a:r>
            <a:r>
              <a:rPr lang="zh-CN" altLang="zh-CN" sz="1200">
                <a:latin typeface="+mn-ea"/>
                <a:cs typeface="+mn-ea"/>
                <a:sym typeface="+mn-ea"/>
              </a:rPr>
              <a:t>商业拍摄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</a:t>
            </a:r>
            <a:r>
              <a:rPr lang="en-US" altLang="zh-CN" sz="1200">
                <a:latin typeface="+mn-ea"/>
                <a:cs typeface="+mn-ea"/>
                <a:sym typeface="+mn-ea"/>
              </a:rPr>
              <a:t> UNI-V </a:t>
            </a:r>
            <a:r>
              <a:rPr lang="zh-CN" altLang="zh-CN" sz="1200">
                <a:latin typeface="+mn-ea"/>
                <a:cs typeface="+mn-ea"/>
                <a:sym typeface="+mn-ea"/>
              </a:rPr>
              <a:t>商业拍摄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案例图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0230" y="3816350"/>
            <a:ext cx="3745865" cy="2199005"/>
          </a:xfrm>
          <a:prstGeom prst="rect">
            <a:avLst/>
          </a:prstGeom>
        </p:spPr>
      </p:pic>
      <p:pic>
        <p:nvPicPr>
          <p:cNvPr id="5" name="图片 4" descr="案例图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875" y="3810000"/>
            <a:ext cx="3745865" cy="2205355"/>
          </a:xfrm>
          <a:prstGeom prst="rect">
            <a:avLst/>
          </a:prstGeom>
        </p:spPr>
      </p:pic>
      <p:pic>
        <p:nvPicPr>
          <p:cNvPr id="6" name="图片 5" descr="案例图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73550" y="3810000"/>
            <a:ext cx="3745865" cy="2199005"/>
          </a:xfrm>
          <a:prstGeom prst="rect">
            <a:avLst/>
          </a:prstGeom>
        </p:spPr>
      </p:pic>
      <p:pic>
        <p:nvPicPr>
          <p:cNvPr id="8" name="图片 7" descr="案例图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3550" y="1162685"/>
            <a:ext cx="3754755" cy="2205355"/>
          </a:xfrm>
          <a:prstGeom prst="rect">
            <a:avLst/>
          </a:prstGeom>
        </p:spPr>
      </p:pic>
      <p:pic>
        <p:nvPicPr>
          <p:cNvPr id="10" name="图片 9" descr="案例图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0685" y="1174115"/>
            <a:ext cx="3754120" cy="2205355"/>
          </a:xfrm>
          <a:prstGeom prst="rect">
            <a:avLst/>
          </a:prstGeom>
        </p:spPr>
      </p:pic>
      <p:pic>
        <p:nvPicPr>
          <p:cNvPr id="11" name="图片 10" descr="案例图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0865" y="1174115"/>
            <a:ext cx="3745865" cy="21939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fc63bb82-805c-4e22-8f63-d0069a7cd6a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226</cp:revision>
  <dcterms:created xsi:type="dcterms:W3CDTF">2019-06-19T02:08:00Z</dcterms:created>
  <dcterms:modified xsi:type="dcterms:W3CDTF">2023-08-31T05:25:18Z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6DC023D4C4A44E7FAF386A71A2A05E7E</vt:lpwstr>
  </property>
</Properties>
</file>