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4" userDrawn="1">
          <p15:clr>
            <a:srgbClr val="A4A3A4"/>
          </p15:clr>
        </p15:guide>
        <p15:guide id="2" pos="270" userDrawn="1">
          <p15:clr>
            <a:srgbClr val="A4A3A4"/>
          </p15:clr>
        </p15:guide>
        <p15:guide id="3" pos="7445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937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84"/>
        <p:guide pos="270"/>
        <p:guide pos="7445"/>
        <p:guide orient="horz" pos="637"/>
        <p:guide orient="horz" pos="3937"/>
        <p:guide pos="2531"/>
        <p:guide pos="51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4-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41325" y="970280"/>
            <a:ext cx="11359515" cy="588772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chemeClr val="bg1"/>
                </a:solidFill>
              </a:rPr>
              <a:t>太原尧城机场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69265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太原尧城机场试驾场地为通用机场，位于太原市清徐县孟封镇境内，占地面积1200亩。是山西省内建设标准较高、运行条件较好的通用机场，具备通航短途运输飞行的基本保障条件，已取得A1类通用机场资质。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osogoo07061014525470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53400" y="1200150"/>
            <a:ext cx="3663315" cy="25374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lang="zh-CN" altLang="en-US" sz="1200">
                <a:latin typeface="+mn-ea"/>
                <a:cs typeface="+mn-ea"/>
                <a:sym typeface="+mn-ea"/>
              </a:rPr>
              <a:t>柏油区域：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latin typeface="+mn-ea"/>
                <a:cs typeface="+mn-ea"/>
                <a:sym typeface="+mn-ea"/>
              </a:rPr>
              <a:t>220</a:t>
            </a:r>
            <a:r>
              <a:rPr lang="en-US" altLang="zh-CN" sz="1200">
                <a:latin typeface="+mn-ea"/>
                <a:cs typeface="+mn-ea"/>
                <a:sym typeface="+mn-ea"/>
              </a:rPr>
              <a:t>m 宽80m  总面积39600㎡ 柏油路</a:t>
            </a:r>
            <a:r>
              <a:rPr lang="zh-CN" altLang="en-US" sz="1200">
                <a:latin typeface="+mn-ea"/>
                <a:cs typeface="+mn-ea"/>
                <a:sym typeface="+mn-ea"/>
              </a:rPr>
              <a:t>；</a:t>
            </a:r>
            <a:r>
              <a:rPr lang="zh-CN" altLang="en-US" sz="1200">
                <a:latin typeface="+mn-ea"/>
                <a:cs typeface="+mn-ea"/>
                <a:sym typeface="+mn-ea"/>
              </a:rPr>
              <a:t>跑道：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latin typeface="+mn-ea"/>
                <a:cs typeface="+mn-ea"/>
                <a:sym typeface="+mn-ea"/>
              </a:rPr>
              <a:t>1800</a:t>
            </a:r>
            <a:r>
              <a:rPr lang="en-US" altLang="zh-CN" sz="1200">
                <a:latin typeface="+mn-ea"/>
                <a:cs typeface="+mn-ea"/>
                <a:sym typeface="+mn-ea"/>
              </a:rPr>
              <a:t>m 宽45m </a:t>
            </a:r>
            <a:r>
              <a:rPr lang="zh-CN" altLang="en-US" sz="1200">
                <a:latin typeface="+mn-ea"/>
                <a:cs typeface="+mn-ea"/>
                <a:sym typeface="+mn-ea"/>
              </a:rPr>
              <a:t>；停机坪：总面积</a:t>
            </a:r>
            <a:r>
              <a:rPr lang="en-US" altLang="zh-CN" sz="1200">
                <a:latin typeface="+mn-ea"/>
                <a:cs typeface="+mn-ea"/>
                <a:sym typeface="+mn-ea"/>
              </a:rPr>
              <a:t>10000㎡ </a:t>
            </a:r>
            <a:r>
              <a:rPr lang="en-US" altLang="zh-CN" sz="1200">
                <a:latin typeface="+mn-ea"/>
                <a:cs typeface="+mn-ea"/>
              </a:rPr>
              <a:t>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380v/180kw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4" name="图片 3" descr="pingmi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30" y="1010920"/>
            <a:ext cx="7819390" cy="55295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 descr="osogoo07061014136109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07340" y="3904615"/>
            <a:ext cx="3769360" cy="2552065"/>
          </a:xfrm>
          <a:prstGeom prst="rect">
            <a:avLst/>
          </a:prstGeom>
        </p:spPr>
      </p:pic>
      <p:pic>
        <p:nvPicPr>
          <p:cNvPr id="20" name="图片 19" descr="osogoo07061014525470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97850" y="3943350"/>
            <a:ext cx="3866515" cy="2508885"/>
          </a:xfrm>
          <a:prstGeom prst="rect">
            <a:avLst/>
          </a:prstGeom>
        </p:spPr>
      </p:pic>
      <p:pic>
        <p:nvPicPr>
          <p:cNvPr id="19" name="图片 18" descr="osogoo07061014478975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257675" y="3914775"/>
            <a:ext cx="3790950" cy="2541270"/>
          </a:xfrm>
          <a:prstGeom prst="rect">
            <a:avLst/>
          </a:prstGeom>
        </p:spPr>
      </p:pic>
      <p:pic>
        <p:nvPicPr>
          <p:cNvPr id="6" name="图片 5" descr="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92100" y="1012190"/>
            <a:ext cx="3780790" cy="2518410"/>
          </a:xfrm>
          <a:prstGeom prst="rect">
            <a:avLst/>
          </a:prstGeom>
        </p:spPr>
      </p:pic>
      <p:pic>
        <p:nvPicPr>
          <p:cNvPr id="7" name="图片 6" descr="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276090" y="1020445"/>
            <a:ext cx="3769995" cy="2510790"/>
          </a:xfrm>
          <a:prstGeom prst="rect">
            <a:avLst/>
          </a:prstGeom>
        </p:spPr>
      </p:pic>
      <p:pic>
        <p:nvPicPr>
          <p:cNvPr id="10" name="图片 9" descr="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214995" y="1017270"/>
            <a:ext cx="3822700" cy="251333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307340" y="6463665"/>
            <a:ext cx="37655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奔驰全品牌试驾体验日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奔驰全品牌试驾体验日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太原尧城机场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292</cp:revision>
  <dcterms:created xsi:type="dcterms:W3CDTF">2019-06-19T02:08:00Z</dcterms:created>
  <dcterms:modified xsi:type="dcterms:W3CDTF">2023-08-18T06:57:16Z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F9A3CC92C1904D349E7047435F034C00</vt:lpwstr>
  </property>
</Properties>
</file>