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0" userDrawn="1">
          <p15:clr>
            <a:srgbClr val="A4A3A4"/>
          </p15:clr>
        </p15:guide>
        <p15:guide id="2" pos="382" userDrawn="1">
          <p15:clr>
            <a:srgbClr val="A4A3A4"/>
          </p15:clr>
        </p15:guide>
        <p15:guide id="3" pos="7237" userDrawn="1">
          <p15:clr>
            <a:srgbClr val="A4A3A4"/>
          </p15:clr>
        </p15:guide>
        <p15:guide id="4" orient="horz" pos="797" userDrawn="1">
          <p15:clr>
            <a:srgbClr val="A4A3A4"/>
          </p15:clr>
        </p15:guide>
        <p15:guide id="5" orient="horz" pos="3663" userDrawn="1">
          <p15:clr>
            <a:srgbClr val="A4A3A4"/>
          </p15:clr>
        </p15:guide>
        <p15:guide id="6" pos="2231" userDrawn="1">
          <p15:clr>
            <a:srgbClr val="A4A3A4"/>
          </p15:clr>
        </p15:guide>
        <p15:guide id="7" pos="47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540" y="108"/>
      </p:cViewPr>
      <p:guideLst>
        <p:guide orient="horz" pos="2210"/>
        <p:guide pos="382"/>
        <p:guide pos="7237"/>
        <p:guide orient="horz" pos="797"/>
        <p:guide orient="horz" pos="3663"/>
        <p:guide pos="2231"/>
        <p:guide pos="472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u=1580696641,2156093655&amp;fm=253&amp;fmt=auto&amp;app=138&amp;f=JPEG"/>
          <p:cNvPicPr>
            <a:picLocks noChangeAspect="1"/>
          </p:cNvPicPr>
          <p:nvPr/>
        </p:nvPicPr>
        <p:blipFill>
          <a:blip r:embed="rId1"/>
          <a:srcRect b="4090"/>
          <a:stretch>
            <a:fillRect/>
          </a:stretch>
        </p:blipFill>
        <p:spPr>
          <a:xfrm>
            <a:off x="396240" y="886460"/>
            <a:ext cx="11294745" cy="597154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chemeClr val="bg1"/>
                </a:solidFill>
              </a:rPr>
              <a:t>长春中韩城市馆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试驾场地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396240" y="5372735"/>
            <a:ext cx="11294745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0845" y="5935980"/>
            <a:ext cx="1129474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1200">
                <a:solidFill>
                  <a:schemeClr val="bg1"/>
                </a:solidFill>
                <a:sym typeface="+mn-ea"/>
              </a:rPr>
              <a:t>长春中韩城市馆</a:t>
            </a:r>
            <a:r>
              <a:rPr lang="zh-CN" sz="1200">
                <a:solidFill>
                  <a:schemeClr val="bg1"/>
                </a:solidFill>
                <a:sym typeface="+mn-ea"/>
              </a:rPr>
              <a:t>试驾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场地是目前长春最大试驾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场地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，为长春添一张【汽车运动文化】的名片，占地面积约3.5万平方，300*115全封闭沥青地面，是目前长春最大，直线加速距离最长的试驾中心。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e4dde71190ef76c66ee845e58de2daf3ad5167c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96175" y="1265555"/>
            <a:ext cx="3992245" cy="216344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496175" y="3717925"/>
            <a:ext cx="415798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3万/天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；</a:t>
            </a:r>
            <a:endParaRPr lang="en-US" altLang="zh-CN" sz="1200" b="1">
              <a:solidFill>
                <a:srgbClr val="147BC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场地面积：</a:t>
            </a:r>
            <a:r>
              <a:rPr sz="1200">
                <a:latin typeface="+mn-ea"/>
                <a:cs typeface="+mn-ea"/>
              </a:rPr>
              <a:t>长</a:t>
            </a:r>
            <a:r>
              <a:rPr lang="zh-CN" sz="1200">
                <a:latin typeface="+mn-ea"/>
                <a:cs typeface="+mn-ea"/>
              </a:rPr>
              <a:t>：</a:t>
            </a:r>
            <a:r>
              <a:rPr sz="1200">
                <a:latin typeface="+mn-ea"/>
                <a:cs typeface="+mn-ea"/>
              </a:rPr>
              <a:t>3</a:t>
            </a:r>
            <a:r>
              <a:rPr lang="en-US" sz="1200">
                <a:latin typeface="+mn-ea"/>
                <a:cs typeface="+mn-ea"/>
              </a:rPr>
              <a:t>05</a:t>
            </a:r>
            <a:r>
              <a:rPr sz="1200">
                <a:latin typeface="+mn-ea"/>
                <a:cs typeface="+mn-ea"/>
              </a:rPr>
              <a:t>m</a:t>
            </a:r>
            <a:r>
              <a:rPr sz="1200">
                <a:latin typeface="+mn-ea"/>
                <a:cs typeface="+mn-ea"/>
                <a:sym typeface="+mn-ea"/>
              </a:rPr>
              <a:t>，</a:t>
            </a:r>
            <a:r>
              <a:rPr lang="zh-CN" sz="1200">
                <a:latin typeface="+mn-ea"/>
                <a:cs typeface="+mn-ea"/>
                <a:sym typeface="+mn-ea"/>
              </a:rPr>
              <a:t>宽：</a:t>
            </a:r>
            <a:r>
              <a:rPr lang="en-US" sz="1200">
                <a:latin typeface="+mn-ea"/>
                <a:cs typeface="+mn-ea"/>
                <a:sym typeface="+mn-ea"/>
              </a:rPr>
              <a:t>124</a:t>
            </a:r>
            <a:r>
              <a:rPr sz="1200">
                <a:latin typeface="+mn-ea"/>
                <a:cs typeface="+mn-ea"/>
                <a:sym typeface="+mn-ea"/>
              </a:rPr>
              <a:t>m</a:t>
            </a:r>
            <a:r>
              <a:rPr sz="1200">
                <a:latin typeface="+mn-ea"/>
                <a:cs typeface="+mn-ea"/>
              </a:rPr>
              <a:t>，</a:t>
            </a:r>
            <a:r>
              <a:rPr lang="zh-CN" sz="1200">
                <a:latin typeface="+mn-ea"/>
                <a:cs typeface="+mn-ea"/>
              </a:rPr>
              <a:t>总面积：</a:t>
            </a:r>
            <a:r>
              <a:rPr lang="en-US" altLang="zh-CN" sz="1200">
                <a:latin typeface="+mn-ea"/>
                <a:cs typeface="+mn-ea"/>
              </a:rPr>
              <a:t>37700</a:t>
            </a:r>
            <a:r>
              <a:rPr lang="zh-CN" sz="1200">
                <a:latin typeface="+mn-ea"/>
                <a:cs typeface="+mn-ea"/>
                <a:sym typeface="+mn-ea"/>
              </a:rPr>
              <a:t>㎡，</a:t>
            </a:r>
            <a:r>
              <a:rPr sz="1200">
                <a:latin typeface="+mn-ea"/>
                <a:cs typeface="+mn-ea"/>
              </a:rPr>
              <a:t>柏油路面</a:t>
            </a:r>
            <a:r>
              <a:rPr lang="en-US" sz="1200">
                <a:latin typeface="+mn-ea"/>
                <a:cs typeface="+mn-ea"/>
              </a:rPr>
              <a:t> </a:t>
            </a:r>
            <a:r>
              <a:rPr lang="zh-CN" altLang="en-US" sz="1200">
                <a:latin typeface="+mn-ea"/>
                <a:cs typeface="+mn-ea"/>
              </a:rPr>
              <a:t>全封闭</a:t>
            </a:r>
            <a:r>
              <a:rPr lang="zh-CN" sz="1200">
                <a:latin typeface="+mn-ea"/>
                <a:cs typeface="+mn-ea"/>
              </a:rPr>
              <a:t>；</a:t>
            </a:r>
            <a:endParaRPr lang="zh-CN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供电供水：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380v/</a:t>
            </a:r>
            <a:r>
              <a:rPr lang="en-US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100kw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方便接水</a:t>
            </a:r>
            <a:endParaRPr sz="1200" b="1">
              <a:solidFill>
                <a:srgbClr val="FF0000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</a:rPr>
              <a:t>停车位</a:t>
            </a:r>
            <a:r>
              <a:rPr lang="en-US" altLang="zh-CN" sz="1200">
                <a:latin typeface="+mn-ea"/>
                <a:cs typeface="+mn-ea"/>
              </a:rPr>
              <a:t> </a:t>
            </a:r>
            <a:r>
              <a:rPr lang="zh-CN" altLang="en-US" sz="1200">
                <a:latin typeface="+mn-ea"/>
                <a:cs typeface="+mn-ea"/>
              </a:rPr>
              <a:t>固定卫生间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6" name="图片 5" descr="194595391beb79df1faa5f2fa8a3a37-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425" y="1265555"/>
            <a:ext cx="6522085" cy="46126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07060" y="1265555"/>
            <a:ext cx="3615690" cy="2244090"/>
          </a:xfrm>
          <a:prstGeom prst="rect">
            <a:avLst/>
          </a:prstGeom>
        </p:spPr>
      </p:pic>
      <p:pic>
        <p:nvPicPr>
          <p:cNvPr id="9" name="图片 8" descr="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326255" y="1258570"/>
            <a:ext cx="3629025" cy="2247900"/>
          </a:xfrm>
          <a:prstGeom prst="rect">
            <a:avLst/>
          </a:prstGeom>
        </p:spPr>
      </p:pic>
      <p:pic>
        <p:nvPicPr>
          <p:cNvPr id="10" name="图片 9" descr="1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058785" y="1265555"/>
            <a:ext cx="3648710" cy="2235200"/>
          </a:xfrm>
          <a:prstGeom prst="rect">
            <a:avLst/>
          </a:prstGeom>
        </p:spPr>
      </p:pic>
      <p:pic>
        <p:nvPicPr>
          <p:cNvPr id="15" name="图片 14" descr="1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08965" y="3879850"/>
            <a:ext cx="3601085" cy="2261235"/>
          </a:xfrm>
          <a:prstGeom prst="rect">
            <a:avLst/>
          </a:prstGeom>
        </p:spPr>
      </p:pic>
      <p:pic>
        <p:nvPicPr>
          <p:cNvPr id="16" name="图片 15" descr="2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333875" y="3879850"/>
            <a:ext cx="3603625" cy="2261235"/>
          </a:xfrm>
          <a:prstGeom prst="rect">
            <a:avLst/>
          </a:prstGeom>
        </p:spPr>
      </p:pic>
      <p:pic>
        <p:nvPicPr>
          <p:cNvPr id="19" name="图片 18" descr="1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061325" y="3883660"/>
            <a:ext cx="3594735" cy="22523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35038" y="6293485"/>
            <a:ext cx="2959735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Tx/>
              <a:buSzTx/>
              <a:buNone/>
            </a:pPr>
            <a:r>
              <a:rPr lang="zh-CN" altLang="en-US" sz="1200">
                <a:sym typeface="+mn-ea"/>
              </a:rPr>
              <a:t>场地实景图</a:t>
            </a:r>
            <a:endParaRPr sz="1200"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667885" y="6264910"/>
            <a:ext cx="2935605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Tx/>
              <a:buSzTx/>
              <a:buNone/>
            </a:pPr>
            <a:r>
              <a:rPr lang="zh-CN" altLang="en-US" sz="1200">
                <a:sym typeface="+mn-ea"/>
              </a:rPr>
              <a:t>场地实景图</a:t>
            </a:r>
            <a:endParaRPr sz="1200">
              <a:latin typeface="+mj-ea"/>
              <a:ea typeface="+mj-ea"/>
              <a:cs typeface="+mj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444865" y="6293485"/>
            <a:ext cx="2876550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Tx/>
              <a:buSzTx/>
              <a:buNone/>
            </a:pPr>
            <a:r>
              <a:rPr lang="zh-CN" altLang="en-US" sz="1200">
                <a:sym typeface="+mn-ea"/>
              </a:rPr>
              <a:t>场地实景图</a:t>
            </a:r>
            <a:endParaRPr sz="1200"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20555" y="3506470"/>
            <a:ext cx="11690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场地实景图</a:t>
            </a:r>
            <a:endParaRPr lang="zh-CN" altLang="en-US" sz="1200"/>
          </a:p>
        </p:txBody>
      </p:sp>
      <p:sp>
        <p:nvSpPr>
          <p:cNvPr id="7" name="文本框 6"/>
          <p:cNvSpPr txBox="1"/>
          <p:nvPr/>
        </p:nvSpPr>
        <p:spPr>
          <a:xfrm>
            <a:off x="2072640" y="3508375"/>
            <a:ext cx="970280" cy="2755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200">
                <a:sym typeface="+mn-ea"/>
              </a:rPr>
              <a:t>场地实景图</a:t>
            </a:r>
            <a:endParaRPr lang="zh-CN" altLang="en-US" sz="1200"/>
          </a:p>
          <a:p>
            <a:endParaRPr lang="zh-CN" altLang="en-US" sz="1200"/>
          </a:p>
        </p:txBody>
      </p:sp>
      <p:sp>
        <p:nvSpPr>
          <p:cNvPr id="8" name="文本框 7"/>
          <p:cNvSpPr txBox="1"/>
          <p:nvPr/>
        </p:nvSpPr>
        <p:spPr>
          <a:xfrm>
            <a:off x="5695315" y="3508375"/>
            <a:ext cx="134366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>
                <a:sym typeface="+mn-ea"/>
              </a:rPr>
              <a:t>场地实景图</a:t>
            </a:r>
            <a:endParaRPr lang="zh-CN" altLang="en-US"/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KSO_DOCER_TEMPLATE_OPEN_ONCE_MARK" val="1"/>
  <p:tag name="COMMONDATA" val="eyJoZGlkIjoiZWMzNTVlMTI5YThkMWMzZjQ1MzliM2IzMmJjOGRkNmYifQ=="/>
  <p:tag name="KSO_WPP_MARK_KEY" val="21ffd198-ad13-4cda-be7c-e7835522530c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WPS 演示</Application>
  <PresentationFormat>宽屏</PresentationFormat>
  <Paragraphs>22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长春中韩城市馆 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郑州汽车公园 试驾场地</dc:title>
  <dc:creator/>
  <cp:lastModifiedBy>成文</cp:lastModifiedBy>
  <cp:revision>323</cp:revision>
  <dcterms:created xsi:type="dcterms:W3CDTF">2019-06-19T02:08:00Z</dcterms:created>
  <dcterms:modified xsi:type="dcterms:W3CDTF">2023-07-25T04:43:57Z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2052-12.1.0.15066</vt:lpwstr>
  </property>
  <property fmtid="{D5CDD505-2E9C-101B-9397-08002B2CF9AE}" pid="3" name="ICV">
    <vt:lpwstr>2B1EC2E80587475AB1698BB2C2401609_12</vt:lpwstr>
  </property>
</Properties>
</file>