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419" r:id="rId3"/>
    <p:sldId id="414" r:id="rId5"/>
    <p:sldId id="422" r:id="rId6"/>
  </p:sldIdLst>
  <p:sldSz cx="12192000" cy="6858000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10" userDrawn="1">
          <p15:clr>
            <a:srgbClr val="A4A3A4"/>
          </p15:clr>
        </p15:guide>
        <p15:guide id="2" pos="382" userDrawn="1">
          <p15:clr>
            <a:srgbClr val="A4A3A4"/>
          </p15:clr>
        </p15:guide>
        <p15:guide id="3" pos="7237" userDrawn="1">
          <p15:clr>
            <a:srgbClr val="A4A3A4"/>
          </p15:clr>
        </p15:guide>
        <p15:guide id="4" orient="horz" pos="797" userDrawn="1">
          <p15:clr>
            <a:srgbClr val="A4A3A4"/>
          </p15:clr>
        </p15:guide>
        <p15:guide id="5" orient="horz" pos="3663" userDrawn="1">
          <p15:clr>
            <a:srgbClr val="A4A3A4"/>
          </p15:clr>
        </p15:guide>
        <p15:guide id="6" pos="2231" userDrawn="1">
          <p15:clr>
            <a:srgbClr val="A4A3A4"/>
          </p15:clr>
        </p15:guide>
        <p15:guide id="7" pos="472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E552E"/>
    <a:srgbClr val="D9D9D9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540" y="108"/>
      </p:cViewPr>
      <p:guideLst>
        <p:guide orient="horz" pos="2210"/>
        <p:guide pos="382"/>
        <p:guide pos="7237"/>
        <p:guide orient="horz" pos="797"/>
        <p:guide orient="horz" pos="3663"/>
        <p:guide pos="2231"/>
        <p:guide pos="4722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gs" Target="tags/tag2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7" Type="http://schemas.openxmlformats.org/officeDocument/2006/relationships/image" Target="../media/image2.png"/><Relationship Id="rId6" Type="http://schemas.openxmlformats.org/officeDocument/2006/relationships/image" Target="../media/image1.png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9" Type="http://schemas.openxmlformats.org/officeDocument/2006/relationships/tags" Target="../tags/tag12.xml"/><Relationship Id="rId8" Type="http://schemas.openxmlformats.org/officeDocument/2006/relationships/tags" Target="../tags/tag11.xml"/><Relationship Id="rId7" Type="http://schemas.openxmlformats.org/officeDocument/2006/relationships/tags" Target="../tags/tag10.xml"/><Relationship Id="rId6" Type="http://schemas.openxmlformats.org/officeDocument/2006/relationships/tags" Target="../tags/tag9.xml"/><Relationship Id="rId5" Type="http://schemas.openxmlformats.org/officeDocument/2006/relationships/tags" Target="../tags/tag8.xml"/><Relationship Id="rId4" Type="http://schemas.openxmlformats.org/officeDocument/2006/relationships/tags" Target="../tags/tag7.xml"/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69265" y="1012190"/>
            <a:ext cx="11236325" cy="6350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469125" y="6314400"/>
            <a:ext cx="2700000" cy="316800"/>
          </a:xfrm>
        </p:spPr>
        <p:txBody>
          <a:bodyPr/>
          <a:lstStyle>
            <a:lvl1pPr>
              <a:defRPr sz="700"/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 sz="8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9005870" y="6314400"/>
            <a:ext cx="2700000" cy="316800"/>
          </a:xfrm>
        </p:spPr>
        <p:txBody>
          <a:bodyPr/>
          <a:lstStyle>
            <a:lvl1pPr>
              <a:defRPr sz="700"/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cxnSp>
        <p:nvCxnSpPr>
          <p:cNvPr id="9" name="直接连接符 8"/>
          <p:cNvCxnSpPr/>
          <p:nvPr userDrawn="1"/>
        </p:nvCxnSpPr>
        <p:spPr>
          <a:xfrm>
            <a:off x="3236595" y="615950"/>
            <a:ext cx="8954770" cy="0"/>
          </a:xfrm>
          <a:prstGeom prst="line">
            <a:avLst/>
          </a:prstGeom>
          <a:ln w="38100" cmpd="sng">
            <a:solidFill>
              <a:srgbClr val="FE552E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图片 9" descr="试俱LOGO+R"/>
          <p:cNvPicPr>
            <a:picLocks noChangeAspect="1"/>
          </p:cNvPicPr>
          <p:nvPr userDrawn="1"/>
        </p:nvPicPr>
        <p:blipFill>
          <a:blip r:embed="rId6"/>
          <a:srcRect t="20313" b="21979"/>
          <a:stretch>
            <a:fillRect/>
          </a:stretch>
        </p:blipFill>
        <p:spPr>
          <a:xfrm>
            <a:off x="326390" y="214630"/>
            <a:ext cx="2907030" cy="530225"/>
          </a:xfrm>
          <a:prstGeom prst="rect">
            <a:avLst/>
          </a:prstGeom>
        </p:spPr>
      </p:pic>
      <p:pic>
        <p:nvPicPr>
          <p:cNvPr id="3" name="图片 2" descr="a7a756c211b02af0ecd73b7417b0f30"/>
          <p:cNvPicPr>
            <a:picLocks noChangeAspect="1"/>
          </p:cNvPicPr>
          <p:nvPr userDrawn="1"/>
        </p:nvPicPr>
        <p:blipFill>
          <a:blip r:embed="rId7"/>
          <a:srcRect l="2113" t="16688" r="7104" b="14987"/>
          <a:stretch>
            <a:fillRect/>
          </a:stretch>
        </p:blipFill>
        <p:spPr>
          <a:xfrm>
            <a:off x="381000" y="160655"/>
            <a:ext cx="2757170" cy="6565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7" Type="http://schemas.openxmlformats.org/officeDocument/2006/relationships/tags" Target="../tags/tag17.xml"/><Relationship Id="rId6" Type="http://schemas.openxmlformats.org/officeDocument/2006/relationships/tags" Target="../tags/tag16.xml"/><Relationship Id="rId5" Type="http://schemas.openxmlformats.org/officeDocument/2006/relationships/tags" Target="../tags/tag15.xml"/><Relationship Id="rId4" Type="http://schemas.openxmlformats.org/officeDocument/2006/relationships/tags" Target="../tags/tag14.xml"/><Relationship Id="rId3" Type="http://schemas.openxmlformats.org/officeDocument/2006/relationships/tags" Target="../tags/tag1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5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6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7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18.xml"/><Relationship Id="rId1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19.xml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2.xml"/><Relationship Id="rId8" Type="http://schemas.openxmlformats.org/officeDocument/2006/relationships/slideLayout" Target="../slideLayouts/slideLayout1.xml"/><Relationship Id="rId7" Type="http://schemas.openxmlformats.org/officeDocument/2006/relationships/tags" Target="../tags/tag20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u=1580696641,2156093655&amp;fm=253&amp;fmt=auto&amp;app=138&amp;f=JPEG"/>
          <p:cNvPicPr>
            <a:picLocks noChangeAspect="1"/>
          </p:cNvPicPr>
          <p:nvPr/>
        </p:nvPicPr>
        <p:blipFill>
          <a:blip r:embed="rId1"/>
          <a:srcRect b="4090"/>
          <a:stretch>
            <a:fillRect/>
          </a:stretch>
        </p:blipFill>
        <p:spPr>
          <a:xfrm>
            <a:off x="396240" y="886460"/>
            <a:ext cx="11294745" cy="5971540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solidFill>
                  <a:schemeClr val="bg1"/>
                </a:solidFill>
              </a:rPr>
              <a:t>长春中韩城市馆</a:t>
            </a:r>
            <a:r>
              <a:rPr lang="en-US" altLang="zh-CN">
                <a:solidFill>
                  <a:schemeClr val="bg1"/>
                </a:solidFill>
              </a:rPr>
              <a:t> </a:t>
            </a:r>
            <a:r>
              <a:rPr>
                <a:solidFill>
                  <a:schemeClr val="bg1"/>
                </a:solidFill>
              </a:rPr>
              <a:t>试驾场地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 rot="10800000">
            <a:off x="396240" y="5372735"/>
            <a:ext cx="11294745" cy="1485265"/>
          </a:xfrm>
          <a:prstGeom prst="rect">
            <a:avLst/>
          </a:prstGeom>
          <a:gradFill>
            <a:gsLst>
              <a:gs pos="0">
                <a:schemeClr val="tx1">
                  <a:alpha val="43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410845" y="5935980"/>
            <a:ext cx="11294745" cy="6451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sz="1200">
                <a:solidFill>
                  <a:schemeClr val="bg1"/>
                </a:solidFill>
                <a:sym typeface="+mn-ea"/>
              </a:rPr>
              <a:t>长春中韩城市馆</a:t>
            </a:r>
            <a:r>
              <a:rPr lang="zh-CN" sz="1200">
                <a:solidFill>
                  <a:schemeClr val="bg1"/>
                </a:solidFill>
                <a:sym typeface="+mn-ea"/>
              </a:rPr>
              <a:t>试驾</a:t>
            </a:r>
            <a:r>
              <a:rPr sz="12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场地是目前长春最大试驾</a:t>
            </a:r>
            <a:r>
              <a:rPr lang="zh-CN" sz="12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场地</a:t>
            </a:r>
            <a:r>
              <a:rPr sz="12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，为长春添一张【汽车运动文化】的名片，占地面积约3.5万平方，300*115全封闭沥青地面，是目前长春最大，直线加速距离最长的试驾中心。</a:t>
            </a:r>
            <a:endParaRPr sz="1200" b="1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e4dde71190ef76c66ee845e58de2daf3ad5167c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496175" y="1265555"/>
            <a:ext cx="3992245" cy="216344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7496175" y="3717925"/>
            <a:ext cx="4157980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200" b="1">
                <a:latin typeface="+mj-ea"/>
                <a:ea typeface="+mj-ea"/>
                <a:cs typeface="+mj-ea"/>
                <a:sym typeface="+mn-ea"/>
              </a:rPr>
              <a:t>场地费用</a:t>
            </a:r>
            <a:r>
              <a:rPr lang="zh-CN" altLang="en-US" sz="1200" b="1">
                <a:solidFill>
                  <a:srgbClr val="595959"/>
                </a:solidFill>
                <a:latin typeface="+mj-ea"/>
                <a:ea typeface="+mj-ea"/>
                <a:cs typeface="+mj-ea"/>
                <a:sym typeface="+mn-ea"/>
              </a:rPr>
              <a:t>：</a:t>
            </a:r>
            <a:r>
              <a:rPr lang="en-US" altLang="zh-CN" sz="1200" b="1">
                <a:solidFill>
                  <a:srgbClr val="147BC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3万/天</a:t>
            </a:r>
            <a:r>
              <a:rPr lang="zh-CN" altLang="en-US" sz="1200" b="1">
                <a:solidFill>
                  <a:srgbClr val="147BC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；</a:t>
            </a:r>
            <a:endParaRPr lang="en-US" altLang="zh-CN" sz="1200" b="1">
              <a:solidFill>
                <a:srgbClr val="147BC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>
              <a:lnSpc>
                <a:spcPct val="200000"/>
              </a:lnSpc>
            </a:pPr>
            <a:r>
              <a:rPr lang="zh-CN" altLang="en-US" sz="1200" b="1">
                <a:latin typeface="+mn-ea"/>
                <a:cs typeface="+mn-ea"/>
              </a:rPr>
              <a:t>场地面积：</a:t>
            </a:r>
            <a:r>
              <a:rPr sz="1200">
                <a:latin typeface="+mn-ea"/>
                <a:cs typeface="+mn-ea"/>
              </a:rPr>
              <a:t>长</a:t>
            </a:r>
            <a:r>
              <a:rPr lang="zh-CN" sz="1200">
                <a:latin typeface="+mn-ea"/>
                <a:cs typeface="+mn-ea"/>
              </a:rPr>
              <a:t>：</a:t>
            </a:r>
            <a:r>
              <a:rPr sz="1200">
                <a:latin typeface="+mn-ea"/>
                <a:cs typeface="+mn-ea"/>
              </a:rPr>
              <a:t>3</a:t>
            </a:r>
            <a:r>
              <a:rPr lang="en-US" sz="1200">
                <a:latin typeface="+mn-ea"/>
                <a:cs typeface="+mn-ea"/>
              </a:rPr>
              <a:t>05</a:t>
            </a:r>
            <a:r>
              <a:rPr sz="1200">
                <a:latin typeface="+mn-ea"/>
                <a:cs typeface="+mn-ea"/>
              </a:rPr>
              <a:t>m</a:t>
            </a:r>
            <a:r>
              <a:rPr sz="1200">
                <a:latin typeface="+mn-ea"/>
                <a:cs typeface="+mn-ea"/>
                <a:sym typeface="+mn-ea"/>
              </a:rPr>
              <a:t>，</a:t>
            </a:r>
            <a:r>
              <a:rPr lang="zh-CN" sz="1200">
                <a:latin typeface="+mn-ea"/>
                <a:cs typeface="+mn-ea"/>
                <a:sym typeface="+mn-ea"/>
              </a:rPr>
              <a:t>宽：</a:t>
            </a:r>
            <a:r>
              <a:rPr lang="en-US" sz="1200">
                <a:latin typeface="+mn-ea"/>
                <a:cs typeface="+mn-ea"/>
                <a:sym typeface="+mn-ea"/>
              </a:rPr>
              <a:t>124</a:t>
            </a:r>
            <a:r>
              <a:rPr sz="1200">
                <a:latin typeface="+mn-ea"/>
                <a:cs typeface="+mn-ea"/>
                <a:sym typeface="+mn-ea"/>
              </a:rPr>
              <a:t>m</a:t>
            </a:r>
            <a:r>
              <a:rPr sz="1200">
                <a:latin typeface="+mn-ea"/>
                <a:cs typeface="+mn-ea"/>
              </a:rPr>
              <a:t>，</a:t>
            </a:r>
            <a:r>
              <a:rPr lang="zh-CN" sz="1200">
                <a:latin typeface="+mn-ea"/>
                <a:cs typeface="+mn-ea"/>
              </a:rPr>
              <a:t>总面积：</a:t>
            </a:r>
            <a:r>
              <a:rPr lang="en-US" altLang="zh-CN" sz="1200">
                <a:latin typeface="+mn-ea"/>
                <a:cs typeface="+mn-ea"/>
              </a:rPr>
              <a:t>37700</a:t>
            </a:r>
            <a:r>
              <a:rPr lang="zh-CN" sz="1200">
                <a:latin typeface="+mn-ea"/>
                <a:cs typeface="+mn-ea"/>
                <a:sym typeface="+mn-ea"/>
              </a:rPr>
              <a:t>㎡，</a:t>
            </a:r>
            <a:r>
              <a:rPr sz="1200">
                <a:latin typeface="+mn-ea"/>
                <a:cs typeface="+mn-ea"/>
              </a:rPr>
              <a:t>柏油路面</a:t>
            </a:r>
            <a:r>
              <a:rPr lang="en-US" sz="1200">
                <a:latin typeface="+mn-ea"/>
                <a:cs typeface="+mn-ea"/>
              </a:rPr>
              <a:t> </a:t>
            </a:r>
            <a:r>
              <a:rPr lang="zh-CN" altLang="en-US" sz="1200">
                <a:latin typeface="+mn-ea"/>
                <a:cs typeface="+mn-ea"/>
              </a:rPr>
              <a:t>全封闭</a:t>
            </a:r>
            <a:r>
              <a:rPr lang="zh-CN" sz="1200">
                <a:latin typeface="+mn-ea"/>
                <a:cs typeface="+mn-ea"/>
              </a:rPr>
              <a:t>；</a:t>
            </a:r>
            <a:endParaRPr lang="zh-CN" sz="1200">
              <a:latin typeface="+mn-ea"/>
              <a:cs typeface="+mn-ea"/>
            </a:endParaRPr>
          </a:p>
          <a:p>
            <a:pPr>
              <a:lnSpc>
                <a:spcPct val="200000"/>
              </a:lnSpc>
            </a:pPr>
            <a:r>
              <a:rPr lang="zh-CN" altLang="en-US" sz="1200" b="1">
                <a:latin typeface="+mn-ea"/>
                <a:cs typeface="+mn-ea"/>
              </a:rPr>
              <a:t>供电供水：</a:t>
            </a:r>
            <a:r>
              <a:rPr sz="1200">
                <a:solidFill>
                  <a:schemeClr val="tx1"/>
                </a:solidFill>
                <a:latin typeface="+mn-ea"/>
                <a:cs typeface="+mn-ea"/>
                <a:sym typeface="+mn-ea"/>
              </a:rPr>
              <a:t>380v/</a:t>
            </a:r>
            <a:r>
              <a:rPr lang="en-US" sz="1200">
                <a:solidFill>
                  <a:schemeClr val="tx1"/>
                </a:solidFill>
                <a:latin typeface="+mn-ea"/>
                <a:cs typeface="+mn-ea"/>
                <a:sym typeface="+mn-ea"/>
              </a:rPr>
              <a:t>100kw</a:t>
            </a:r>
            <a:r>
              <a:rPr sz="1200">
                <a:solidFill>
                  <a:schemeClr val="tx1"/>
                </a:solidFill>
                <a:latin typeface="+mn-ea"/>
                <a:cs typeface="+mn-ea"/>
                <a:sym typeface="+mn-ea"/>
              </a:rPr>
              <a:t> 方便接水</a:t>
            </a:r>
            <a:endParaRPr sz="1200" b="1">
              <a:solidFill>
                <a:srgbClr val="FF0000"/>
              </a:solidFill>
              <a:latin typeface="+mn-ea"/>
              <a:cs typeface="+mn-ea"/>
            </a:endParaRPr>
          </a:p>
          <a:p>
            <a:pPr>
              <a:lnSpc>
                <a:spcPct val="200000"/>
              </a:lnSpc>
            </a:pPr>
            <a:r>
              <a:rPr lang="zh-CN" altLang="en-US" sz="1200" b="1">
                <a:latin typeface="+mn-ea"/>
                <a:cs typeface="+mn-ea"/>
              </a:rPr>
              <a:t>配套设施：</a:t>
            </a:r>
            <a:r>
              <a:rPr lang="zh-CN" altLang="en-US" sz="1200">
                <a:latin typeface="+mn-ea"/>
                <a:cs typeface="+mn-ea"/>
              </a:rPr>
              <a:t>停车位</a:t>
            </a:r>
            <a:r>
              <a:rPr lang="en-US" altLang="zh-CN" sz="1200">
                <a:latin typeface="+mn-ea"/>
                <a:cs typeface="+mn-ea"/>
              </a:rPr>
              <a:t> </a:t>
            </a:r>
            <a:r>
              <a:rPr lang="zh-CN" altLang="en-US" sz="1200">
                <a:latin typeface="+mn-ea"/>
                <a:cs typeface="+mn-ea"/>
              </a:rPr>
              <a:t>固定卫生间</a:t>
            </a:r>
            <a:endParaRPr lang="zh-CN" altLang="en-US" sz="1200">
              <a:latin typeface="+mn-ea"/>
              <a:cs typeface="+mn-ea"/>
            </a:endParaRPr>
          </a:p>
        </p:txBody>
      </p:sp>
      <p:pic>
        <p:nvPicPr>
          <p:cNvPr id="6" name="图片 5" descr="194595391beb79df1faa5f2fa8a3a37-0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425" y="1265555"/>
            <a:ext cx="6522085" cy="4612640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2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607060" y="1265555"/>
            <a:ext cx="3615690" cy="2244090"/>
          </a:xfrm>
          <a:prstGeom prst="rect">
            <a:avLst/>
          </a:prstGeom>
        </p:spPr>
      </p:pic>
      <p:pic>
        <p:nvPicPr>
          <p:cNvPr id="9" name="图片 8" descr="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326255" y="1258570"/>
            <a:ext cx="3629025" cy="2247900"/>
          </a:xfrm>
          <a:prstGeom prst="rect">
            <a:avLst/>
          </a:prstGeom>
        </p:spPr>
      </p:pic>
      <p:pic>
        <p:nvPicPr>
          <p:cNvPr id="10" name="图片 9" descr="1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8058785" y="1265555"/>
            <a:ext cx="3648710" cy="2235200"/>
          </a:xfrm>
          <a:prstGeom prst="rect">
            <a:avLst/>
          </a:prstGeom>
        </p:spPr>
      </p:pic>
      <p:pic>
        <p:nvPicPr>
          <p:cNvPr id="15" name="图片 14" descr="17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608965" y="3879850"/>
            <a:ext cx="3601085" cy="2261235"/>
          </a:xfrm>
          <a:prstGeom prst="rect">
            <a:avLst/>
          </a:prstGeom>
        </p:spPr>
      </p:pic>
      <p:pic>
        <p:nvPicPr>
          <p:cNvPr id="16" name="图片 15" descr="21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4333875" y="3879850"/>
            <a:ext cx="3603625" cy="2261235"/>
          </a:xfrm>
          <a:prstGeom prst="rect">
            <a:avLst/>
          </a:prstGeom>
        </p:spPr>
      </p:pic>
      <p:pic>
        <p:nvPicPr>
          <p:cNvPr id="19" name="图片 18" descr="19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8061325" y="3883660"/>
            <a:ext cx="3594735" cy="225234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935038" y="6293485"/>
            <a:ext cx="2959735" cy="2755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buClrTx/>
              <a:buSzTx/>
              <a:buNone/>
            </a:pPr>
            <a:r>
              <a:rPr lang="zh-CN" altLang="en-US" sz="1200">
                <a:sym typeface="+mn-ea"/>
              </a:rPr>
              <a:t>场地实景图</a:t>
            </a:r>
            <a:endParaRPr sz="1200">
              <a:latin typeface="+mj-ea"/>
              <a:ea typeface="+mj-ea"/>
              <a:cs typeface="+mj-ea"/>
              <a:sym typeface="+mn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4667885" y="6264910"/>
            <a:ext cx="2935605" cy="2755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buClrTx/>
              <a:buSzTx/>
              <a:buNone/>
            </a:pPr>
            <a:r>
              <a:rPr lang="zh-CN" altLang="en-US" sz="1200">
                <a:sym typeface="+mn-ea"/>
              </a:rPr>
              <a:t>场地实景图</a:t>
            </a:r>
            <a:endParaRPr sz="1200">
              <a:latin typeface="+mj-ea"/>
              <a:ea typeface="+mj-ea"/>
              <a:cs typeface="+mj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8444865" y="6293485"/>
            <a:ext cx="2876550" cy="2755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buClrTx/>
              <a:buSzTx/>
              <a:buNone/>
            </a:pPr>
            <a:r>
              <a:rPr lang="zh-CN" altLang="en-US" sz="1200">
                <a:sym typeface="+mn-ea"/>
              </a:rPr>
              <a:t>场地实景图</a:t>
            </a:r>
            <a:endParaRPr sz="1200">
              <a:latin typeface="+mj-ea"/>
              <a:ea typeface="+mj-ea"/>
              <a:cs typeface="+mj-ea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520555" y="3506470"/>
            <a:ext cx="116903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200"/>
              <a:t>场地实景图</a:t>
            </a:r>
            <a:endParaRPr lang="zh-CN" altLang="en-US" sz="1200"/>
          </a:p>
        </p:txBody>
      </p:sp>
      <p:sp>
        <p:nvSpPr>
          <p:cNvPr id="7" name="文本框 6"/>
          <p:cNvSpPr txBox="1"/>
          <p:nvPr/>
        </p:nvSpPr>
        <p:spPr>
          <a:xfrm>
            <a:off x="2072640" y="3508375"/>
            <a:ext cx="970280" cy="2755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1200">
                <a:sym typeface="+mn-ea"/>
              </a:rPr>
              <a:t>场地实景图</a:t>
            </a:r>
            <a:endParaRPr lang="zh-CN" altLang="en-US" sz="1200"/>
          </a:p>
          <a:p>
            <a:endParaRPr lang="zh-CN" altLang="en-US" sz="1200"/>
          </a:p>
        </p:txBody>
      </p:sp>
      <p:sp>
        <p:nvSpPr>
          <p:cNvPr id="8" name="文本框 7"/>
          <p:cNvSpPr txBox="1"/>
          <p:nvPr/>
        </p:nvSpPr>
        <p:spPr>
          <a:xfrm>
            <a:off x="5695315" y="3508375"/>
            <a:ext cx="134366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200">
                <a:sym typeface="+mn-ea"/>
              </a:rPr>
              <a:t>场地实景图</a:t>
            </a:r>
            <a:endParaRPr lang="zh-CN" altLang="en-US"/>
          </a:p>
        </p:txBody>
      </p:sp>
    </p:spTree>
    <p:custDataLst>
      <p:tags r:id="rId7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  <p:tag name="KSO_WM_SPECIAL_SOURCE" val="bdnull"/>
</p:tagLst>
</file>

<file path=ppt/tags/tag19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  <p:tag name="KSO_WM_SPECIAL_SOURCE" val="bdnull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  <p:tag name="KSO_WM_SPECIAL_SOURCE" val="bdnull"/>
</p:tagLst>
</file>

<file path=ppt/tags/tag21.xml><?xml version="1.0" encoding="utf-8"?>
<p:tagLst xmlns:p="http://schemas.openxmlformats.org/presentationml/2006/main">
  <p:tag name="KSO_DOCER_TEMPLATE_OPEN_ONCE_MARK" val="1"/>
  <p:tag name="COMMONDATA" val="eyJoZGlkIjoiZWMzNTVlMTI5YThkMWMzZjQ1MzliM2IzMmJjOGRkNmYifQ=="/>
  <p:tag name="KSO_WPP_MARK_KEY" val="21ffd198-ad13-4cda-be7c-e7835522530c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215</Words>
  <Application>WPS 演示</Application>
  <PresentationFormat>宽屏</PresentationFormat>
  <Paragraphs>22</Paragraphs>
  <Slides>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Arial</vt:lpstr>
      <vt:lpstr>宋体</vt:lpstr>
      <vt:lpstr>Wingdings</vt:lpstr>
      <vt:lpstr>微软雅黑</vt:lpstr>
      <vt:lpstr>Wingdings</vt:lpstr>
      <vt:lpstr>Arial Unicode MS</vt:lpstr>
      <vt:lpstr>Calibri</vt:lpstr>
      <vt:lpstr>Office 主题​​</vt:lpstr>
      <vt:lpstr>长春中韩城市馆 试驾场地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郑州汽车公园 试驾场地</dc:title>
  <dc:creator/>
  <cp:lastModifiedBy>成文</cp:lastModifiedBy>
  <cp:revision>323</cp:revision>
  <dcterms:created xsi:type="dcterms:W3CDTF">2019-06-19T02:08:00Z</dcterms:created>
  <dcterms:modified xsi:type="dcterms:W3CDTF">2023-07-25T04:43:57Z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2052-12.1.0.15066</vt:lpwstr>
  </property>
  <property fmtid="{D5CDD505-2E9C-101B-9397-08002B2CF9AE}" pid="3" name="ICV">
    <vt:lpwstr>2B1EC2E80587475AB1698BB2C2401609_12</vt:lpwstr>
  </property>
</Properties>
</file>