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9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74" userDrawn="1">
          <p15:clr>
            <a:srgbClr val="A4A3A4"/>
          </p15:clr>
        </p15:guide>
        <p15:guide id="11" orient="horz" pos="721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pos="2163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998" userDrawn="1">
          <p15:clr>
            <a:srgbClr val="A4A3A4"/>
          </p15:clr>
        </p15:guide>
        <p15:guide id="9" pos="5040" userDrawn="1">
          <p15:clr>
            <a:srgbClr val="A4A3A4"/>
          </p15:clr>
        </p15:guide>
        <p15:guide id="10" pos="2625" userDrawn="1">
          <p15:clr>
            <a:srgbClr val="A4A3A4"/>
          </p15:clr>
        </p15:guide>
        <p15:guide id="12" orient="horz" pos="636" userDrawn="1">
          <p15:clr>
            <a:srgbClr val="A4A3A4"/>
          </p15:clr>
        </p15:guide>
        <p15:guide id="13" orient="horz" pos="7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79"/>
        <p:guide pos="263"/>
        <p:guide pos="7374"/>
        <p:guide orient="horz" pos="721"/>
        <p:guide orient="horz" pos="3792"/>
        <p:guide orient="horz" pos="2163"/>
        <p:guide pos="2678"/>
        <p:guide pos="4998"/>
        <p:guide pos="5040"/>
        <p:guide pos="2625"/>
        <p:guide orient="horz" pos="636"/>
        <p:guide orient="horz" pos="7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62913250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0920"/>
            <a:ext cx="11314430" cy="58470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⻘岛绿崂⽣态越野场地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659120"/>
            <a:ext cx="1050607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岛绿崂⽣态越野场地位于青岛市崂山区王哥庄街道，毗邻国家5A级景区“海上第一名山”崂山，距离⻘岛市区约30km，距离流亭国际机场仅20分钟⻋程。 场地依河⽽建，树⽊葱郁，花草芬芳，氧⽓充⾜，整体⻛格清新。场地内设⾃然清新的北欧⽥园住宿⽊屋，将⾃然的主题、⽂艺的设计、驰骋的刺激完美的结合在⼀起，尽显便利性与功能性，给您带来全⽅位的驾乘体验。 越野科目：涉水路，交叉轴，沙圈，巨石阵，驼峰，连续驼峰，石子路，枕木路等全地形越野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30629132520"/>
          <p:cNvPicPr>
            <a:picLocks noChangeAspect="1"/>
          </p:cNvPicPr>
          <p:nvPr/>
        </p:nvPicPr>
        <p:blipFill>
          <a:blip r:embed="rId1"/>
          <a:srcRect t="8366" b="7466"/>
          <a:stretch>
            <a:fillRect/>
          </a:stretch>
        </p:blipFill>
        <p:spPr>
          <a:xfrm>
            <a:off x="7631430" y="1891030"/>
            <a:ext cx="3915410" cy="2197735"/>
          </a:xfrm>
          <a:prstGeom prst="rect">
            <a:avLst/>
          </a:prstGeom>
        </p:spPr>
      </p:pic>
      <p:pic>
        <p:nvPicPr>
          <p:cNvPr id="2" name="图片 1" descr="微信图片_202306291325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391920"/>
            <a:ext cx="7071360" cy="4714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62850" y="4283710"/>
            <a:ext cx="41529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亩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134000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250kw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微信图片_202306291327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026400" y="1144905"/>
            <a:ext cx="3714750" cy="2255520"/>
          </a:xfrm>
          <a:prstGeom prst="rect">
            <a:avLst/>
          </a:prstGeom>
        </p:spPr>
      </p:pic>
      <p:pic>
        <p:nvPicPr>
          <p:cNvPr id="3" name="图片 2" descr="微信图片_202306291327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7830" y="1144905"/>
            <a:ext cx="3728720" cy="2290445"/>
          </a:xfrm>
          <a:prstGeom prst="rect">
            <a:avLst/>
          </a:prstGeom>
        </p:spPr>
      </p:pic>
      <p:pic>
        <p:nvPicPr>
          <p:cNvPr id="4" name="图片 3" descr="微信图片_202306291327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48150" y="1144905"/>
            <a:ext cx="3685540" cy="2265045"/>
          </a:xfrm>
          <a:prstGeom prst="rect">
            <a:avLst/>
          </a:prstGeom>
        </p:spPr>
      </p:pic>
      <p:pic>
        <p:nvPicPr>
          <p:cNvPr id="11" name="图片 10" descr="全新Jeep自由光全路况挑战赛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7830" y="3800475"/>
            <a:ext cx="3750310" cy="2189480"/>
          </a:xfrm>
          <a:prstGeom prst="rect">
            <a:avLst/>
          </a:prstGeom>
        </p:spPr>
      </p:pic>
      <p:pic>
        <p:nvPicPr>
          <p:cNvPr id="19" name="图片 18" descr="微信图片_202306291325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01000" y="3797300"/>
            <a:ext cx="3704590" cy="2226945"/>
          </a:xfrm>
          <a:prstGeom prst="rect">
            <a:avLst/>
          </a:prstGeom>
        </p:spPr>
      </p:pic>
      <p:pic>
        <p:nvPicPr>
          <p:cNvPr id="14" name="图片 13" descr="全新Jeep自由光全路况挑战赛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51960" y="3777615"/>
            <a:ext cx="3611880" cy="22085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83945" y="6019800"/>
            <a:ext cx="227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全新Jeep自由光全路况挑战赛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93860" y="6024245"/>
            <a:ext cx="1407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大众进口车型试驾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72260" y="3463925"/>
            <a:ext cx="12979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路虎全地形学院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77765" y="6019800"/>
            <a:ext cx="22364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全新Jeep自由光全路况挑战赛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44490" y="3468370"/>
            <a:ext cx="1274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路虎全地形学院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93225" y="3434715"/>
            <a:ext cx="1283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路虎全地形学院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7d195d8f-9611-45e5-9fb8-650767392a0e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⻘岛绿崂⽣态越野场地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东莞虎门会展试驾场地</dc:title>
  <dc:creator/>
  <cp:lastModifiedBy>marlay</cp:lastModifiedBy>
  <cp:revision>240</cp:revision>
  <dcterms:created xsi:type="dcterms:W3CDTF">2019-06-19T02:08:00Z</dcterms:created>
  <dcterms:modified xsi:type="dcterms:W3CDTF">2023-06-30T04:51:17Z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98B47D4080A34069ACE7BD1A92D1551A</vt:lpwstr>
  </property>
</Properties>
</file>