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57" userDrawn="1">
          <p15:clr>
            <a:srgbClr val="A4A3A4"/>
          </p15:clr>
        </p15:guide>
        <p15:guide id="4" orient="horz" pos="641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66" userDrawn="1">
          <p15:clr>
            <a:srgbClr val="A4A3A4"/>
          </p15:clr>
        </p15:guide>
        <p15:guide id="7" pos="27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1"/>
        <p:guide pos="378"/>
        <p:guide pos="7357"/>
        <p:guide orient="horz" pos="641"/>
        <p:guide orient="horz" pos="3834"/>
        <p:guide pos="5066"/>
        <p:guide pos="27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src=http___src9.leju.com_imp_imp_deal_cb_97_7_adf85e797e02d5ef78890a8340c_p98_mk165.jpeg&amp;refer=http___src9.leju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7535" y="1031240"/>
            <a:ext cx="11071860" cy="58153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长沙欧洛丽雅试驾场地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56325"/>
            <a:ext cx="107797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长沙欧洛丽雅试驾场地，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位于长沙市天心区新岭路与新梅路交叉口东北侧。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可举办各类试乘试驾，安驾培训，新车发布会等活动。　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bd67e1745f891216f0202541ad5da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0" y="1155700"/>
            <a:ext cx="7630795" cy="5394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95m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50m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三块区域总面积约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15</a:t>
            </a:r>
            <a:r>
              <a:rPr lang="en-US" altLang="zh-CN" sz="1200">
                <a:latin typeface="+mn-ea"/>
                <a:cs typeface="+mn-ea"/>
                <a:sym typeface="+mn-ea"/>
              </a:rPr>
              <a:t>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0bff2db98f54392803e2ec23d9c0b4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05775" y="1688465"/>
            <a:ext cx="3477895" cy="2374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38d3f22073e64a2d85aba84de61bc181"/>
          <p:cNvPicPr>
            <a:picLocks noChangeAspect="1"/>
          </p:cNvPicPr>
          <p:nvPr/>
        </p:nvPicPr>
        <p:blipFill>
          <a:blip r:embed="rId1"/>
          <a:srcRect r="2967"/>
          <a:stretch>
            <a:fillRect/>
          </a:stretch>
        </p:blipFill>
        <p:spPr>
          <a:xfrm>
            <a:off x="4242435" y="3874135"/>
            <a:ext cx="3670935" cy="2378075"/>
          </a:xfrm>
          <a:prstGeom prst="rect">
            <a:avLst/>
          </a:prstGeom>
        </p:spPr>
      </p:pic>
      <p:pic>
        <p:nvPicPr>
          <p:cNvPr id="18" name="图片 17" descr="fe3b906a6a4d4203bd10c0da57e0fe18"/>
          <p:cNvPicPr>
            <a:picLocks noChangeAspect="1"/>
          </p:cNvPicPr>
          <p:nvPr/>
        </p:nvPicPr>
        <p:blipFill>
          <a:blip r:embed="rId2"/>
          <a:srcRect r="3120"/>
          <a:stretch>
            <a:fillRect/>
          </a:stretch>
        </p:blipFill>
        <p:spPr>
          <a:xfrm>
            <a:off x="8025765" y="3874135"/>
            <a:ext cx="3726180" cy="2379345"/>
          </a:xfrm>
          <a:prstGeom prst="rect">
            <a:avLst/>
          </a:prstGeom>
        </p:spPr>
      </p:pic>
      <p:pic>
        <p:nvPicPr>
          <p:cNvPr id="17" name="图片 16" descr="47133fa3bc0f475b8a93bc4b1fd1dd3b"/>
          <p:cNvPicPr>
            <a:picLocks noChangeAspect="1"/>
          </p:cNvPicPr>
          <p:nvPr/>
        </p:nvPicPr>
        <p:blipFill>
          <a:blip r:embed="rId3"/>
          <a:srcRect r="2301"/>
          <a:stretch>
            <a:fillRect/>
          </a:stretch>
        </p:blipFill>
        <p:spPr>
          <a:xfrm>
            <a:off x="471805" y="3877945"/>
            <a:ext cx="3658235" cy="2372995"/>
          </a:xfrm>
          <a:prstGeom prst="rect">
            <a:avLst/>
          </a:prstGeom>
        </p:spPr>
      </p:pic>
      <p:pic>
        <p:nvPicPr>
          <p:cNvPr id="16" name="图片 15" descr="1e34ba066318484db0997e74527f167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5765" y="1120140"/>
            <a:ext cx="3721100" cy="2369185"/>
          </a:xfrm>
          <a:prstGeom prst="rect">
            <a:avLst/>
          </a:prstGeom>
        </p:spPr>
      </p:pic>
      <p:pic>
        <p:nvPicPr>
          <p:cNvPr id="13" name="图片 12" descr="120e0d7f040f49c89201e7afbbd2586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8150" y="1119505"/>
            <a:ext cx="3663950" cy="2371090"/>
          </a:xfrm>
          <a:prstGeom prst="rect">
            <a:avLst/>
          </a:prstGeom>
        </p:spPr>
      </p:pic>
      <p:pic>
        <p:nvPicPr>
          <p:cNvPr id="12" name="图片 11" descr="2cf436f9d0d04d88b19b477d8669969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1170" y="1119505"/>
            <a:ext cx="3658870" cy="23704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3405" y="348996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5465" y="348805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25765" y="3489325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3405" y="636333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0220" y="636270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27035" y="6362700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03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d65cc65a-8c6a-4d63-ac49-dfdf1af08258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长沙欧洛丽雅试驾场地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370</cp:revision>
  <dcterms:created xsi:type="dcterms:W3CDTF">2019-06-19T02:08:00Z</dcterms:created>
  <dcterms:modified xsi:type="dcterms:W3CDTF">2023-06-05T06:11:11Z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D595329D371D4BBC9A5AF69352938834</vt:lpwstr>
  </property>
</Properties>
</file>