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6" userDrawn="1">
          <p15:clr>
            <a:srgbClr val="A4A3A4"/>
          </p15:clr>
        </p15:guide>
        <p15:guide id="2" pos="157" userDrawn="1">
          <p15:clr>
            <a:srgbClr val="A4A3A4"/>
          </p15:clr>
        </p15:guide>
        <p15:guide id="3" pos="7387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870" userDrawn="1">
          <p15:clr>
            <a:srgbClr val="A4A3A4"/>
          </p15:clr>
        </p15:guide>
        <p15:guide id="6" pos="5062" userDrawn="1">
          <p15:clr>
            <a:srgbClr val="A4A3A4"/>
          </p15:clr>
        </p15:guide>
        <p15:guide id="7" pos="24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76"/>
        <p:guide pos="157"/>
        <p:guide pos="7387"/>
        <p:guide orient="horz" pos="637"/>
        <p:guide orient="horz" pos="3870"/>
        <p:guide pos="5062"/>
        <p:guide pos="249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11833"/>
          <a:stretch>
            <a:fillRect/>
          </a:stretch>
        </p:blipFill>
        <p:spPr>
          <a:xfrm>
            <a:off x="445135" y="859155"/>
            <a:ext cx="11236960" cy="598868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济南方特试驾场地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5770" y="5371465"/>
            <a:ext cx="1123505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0530" y="6252210"/>
            <a:ext cx="107721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济南方特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试驾场地位于济南市槐荫区济齐路(西客站北侧)，停车场总面积6万平方米，其中可试驾总面积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000平米。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29550" y="4140200"/>
            <a:ext cx="42957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130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宽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80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 柏油地面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380v/50kw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方便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41310" y="1764030"/>
            <a:ext cx="3796030" cy="2185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济南方特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" y="1010920"/>
            <a:ext cx="7608570" cy="53809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b="8222"/>
          <a:stretch>
            <a:fillRect/>
          </a:stretch>
        </p:blipFill>
        <p:spPr>
          <a:xfrm>
            <a:off x="413385" y="4041140"/>
            <a:ext cx="3710305" cy="22612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l="216" t="239" r="2920" b="5015"/>
          <a:stretch>
            <a:fillRect/>
          </a:stretch>
        </p:blipFill>
        <p:spPr>
          <a:xfrm>
            <a:off x="7993380" y="4041140"/>
            <a:ext cx="3707130" cy="2259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-18" t="269" r="18" b="9371"/>
          <a:stretch>
            <a:fillRect/>
          </a:stretch>
        </p:blipFill>
        <p:spPr>
          <a:xfrm>
            <a:off x="4204970" y="4041140"/>
            <a:ext cx="3710305" cy="22593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t="3222" r="3347"/>
          <a:stretch>
            <a:fillRect/>
          </a:stretch>
        </p:blipFill>
        <p:spPr>
          <a:xfrm>
            <a:off x="7992110" y="1226820"/>
            <a:ext cx="3705860" cy="22580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r="8911"/>
          <a:stretch>
            <a:fillRect/>
          </a:stretch>
        </p:blipFill>
        <p:spPr>
          <a:xfrm>
            <a:off x="420370" y="1228725"/>
            <a:ext cx="3707130" cy="22593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rcRect t="5545" b="3320"/>
          <a:stretch>
            <a:fillRect/>
          </a:stretch>
        </p:blipFill>
        <p:spPr>
          <a:xfrm>
            <a:off x="4204970" y="1230630"/>
            <a:ext cx="3709670" cy="22542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64895" y="3576955"/>
            <a:ext cx="2413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ea"/>
                <a:cs typeface="+mn-ea"/>
                <a:sym typeface="+mn-ea"/>
              </a:rPr>
              <a:t>LEXUS“</a:t>
            </a:r>
            <a:r>
              <a:rPr lang="zh-CN" altLang="en-US" sz="1200">
                <a:latin typeface="+mn-ea"/>
                <a:cs typeface="+mn-ea"/>
                <a:sym typeface="+mn-ea"/>
              </a:rPr>
              <a:t>智</a:t>
            </a:r>
            <a:r>
              <a:rPr lang="en-US" altLang="zh-CN" sz="1200">
                <a:latin typeface="+mn-ea"/>
                <a:cs typeface="+mn-ea"/>
                <a:sym typeface="+mn-ea"/>
              </a:rPr>
              <a:t>·</a:t>
            </a:r>
            <a:r>
              <a:rPr lang="zh-CN" altLang="en-US" sz="1200">
                <a:latin typeface="+mn-ea"/>
                <a:cs typeface="+mn-ea"/>
                <a:sym typeface="+mn-ea"/>
              </a:rPr>
              <a:t>混动</a:t>
            </a:r>
            <a:r>
              <a:rPr lang="en-US" altLang="zh-CN" sz="1200">
                <a:latin typeface="+mn-ea"/>
                <a:cs typeface="+mn-ea"/>
                <a:sym typeface="+mn-ea"/>
              </a:rPr>
              <a:t>”</a:t>
            </a:r>
            <a:r>
              <a:rPr lang="zh-CN" altLang="en-US" sz="1200">
                <a:latin typeface="+mn-ea"/>
                <a:cs typeface="+mn-ea"/>
                <a:sym typeface="+mn-ea"/>
              </a:rPr>
              <a:t>家族品鉴巡展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72220" y="3585845"/>
            <a:ext cx="24358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ea"/>
                <a:cs typeface="+mn-ea"/>
                <a:sym typeface="+mn-ea"/>
              </a:rPr>
              <a:t>LEXUS“</a:t>
            </a:r>
            <a:r>
              <a:rPr lang="zh-CN" altLang="en-US" sz="1200">
                <a:latin typeface="+mn-ea"/>
                <a:cs typeface="+mn-ea"/>
                <a:sym typeface="+mn-ea"/>
              </a:rPr>
              <a:t>智</a:t>
            </a:r>
            <a:r>
              <a:rPr lang="en-US" altLang="zh-CN" sz="1200">
                <a:latin typeface="+mn-ea"/>
                <a:cs typeface="+mn-ea"/>
                <a:sym typeface="+mn-ea"/>
              </a:rPr>
              <a:t>·</a:t>
            </a:r>
            <a:r>
              <a:rPr lang="zh-CN" altLang="en-US" sz="1200">
                <a:latin typeface="+mn-ea"/>
                <a:cs typeface="+mn-ea"/>
                <a:sym typeface="+mn-ea"/>
              </a:rPr>
              <a:t>混动</a:t>
            </a:r>
            <a:r>
              <a:rPr lang="en-US" altLang="zh-CN" sz="1200">
                <a:latin typeface="+mn-ea"/>
                <a:cs typeface="+mn-ea"/>
                <a:sym typeface="+mn-ea"/>
              </a:rPr>
              <a:t>”</a:t>
            </a:r>
            <a:r>
              <a:rPr lang="zh-CN" altLang="en-US" sz="1200">
                <a:latin typeface="+mn-ea"/>
                <a:cs typeface="+mn-ea"/>
                <a:sym typeface="+mn-ea"/>
              </a:rPr>
              <a:t>家族品鉴巡展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53940" y="3576320"/>
            <a:ext cx="24841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ea"/>
                <a:cs typeface="+mn-ea"/>
              </a:rPr>
              <a:t>LEXUS“</a:t>
            </a:r>
            <a:r>
              <a:rPr lang="zh-CN" altLang="en-US" sz="1200">
                <a:latin typeface="+mn-ea"/>
                <a:cs typeface="+mn-ea"/>
              </a:rPr>
              <a:t>智</a:t>
            </a:r>
            <a:r>
              <a:rPr lang="en-US" altLang="zh-CN" sz="1200">
                <a:latin typeface="+mn-ea"/>
                <a:cs typeface="+mn-ea"/>
              </a:rPr>
              <a:t>·</a:t>
            </a:r>
            <a:r>
              <a:rPr lang="zh-CN" altLang="en-US" sz="1200">
                <a:latin typeface="+mn-ea"/>
                <a:cs typeface="+mn-ea"/>
              </a:rPr>
              <a:t>混动</a:t>
            </a:r>
            <a:r>
              <a:rPr lang="en-US" altLang="zh-CN" sz="1200">
                <a:latin typeface="+mn-ea"/>
                <a:cs typeface="+mn-ea"/>
              </a:rPr>
              <a:t>”</a:t>
            </a:r>
            <a:r>
              <a:rPr lang="zh-CN" altLang="en-US" sz="1200">
                <a:latin typeface="+mn-ea"/>
                <a:cs typeface="+mn-ea"/>
              </a:rPr>
              <a:t>家族品鉴巡展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58570" y="6386195"/>
            <a:ext cx="22193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广汽传祺</a:t>
            </a:r>
            <a:r>
              <a:rPr lang="en-US" altLang="zh-CN" sz="1200">
                <a:latin typeface="+mn-ea"/>
                <a:cs typeface="+mn-ea"/>
              </a:rPr>
              <a:t>“</a:t>
            </a:r>
            <a:r>
              <a:rPr lang="zh-CN" sz="1200">
                <a:latin typeface="+mn-ea"/>
                <a:cs typeface="+mn-ea"/>
              </a:rPr>
              <a:t>品祺迹</a:t>
            </a:r>
            <a:r>
              <a:rPr lang="en-US" altLang="zh-CN" sz="1200">
                <a:latin typeface="+mn-ea"/>
                <a:cs typeface="+mn-ea"/>
              </a:rPr>
              <a:t>·</a:t>
            </a:r>
            <a:r>
              <a:rPr lang="zh-CN" sz="1200">
                <a:latin typeface="+mn-ea"/>
                <a:cs typeface="+mn-ea"/>
              </a:rPr>
              <a:t>驭无境</a:t>
            </a:r>
            <a:r>
              <a:rPr lang="en-US" altLang="zh-CN" sz="1200">
                <a:latin typeface="+mn-ea"/>
                <a:cs typeface="+mn-ea"/>
              </a:rPr>
              <a:t>”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116830" y="6386195"/>
            <a:ext cx="1958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广汽传祺</a:t>
            </a:r>
            <a:r>
              <a:rPr lang="en-US" altLang="zh-CN" sz="1200">
                <a:latin typeface="+mn-ea"/>
                <a:cs typeface="+mn-ea"/>
                <a:sym typeface="+mn-ea"/>
              </a:rPr>
              <a:t>“</a:t>
            </a:r>
            <a:r>
              <a:rPr lang="zh-CN" sz="1200">
                <a:latin typeface="+mn-ea"/>
                <a:cs typeface="+mn-ea"/>
                <a:sym typeface="+mn-ea"/>
              </a:rPr>
              <a:t>品祺迹</a:t>
            </a:r>
            <a:r>
              <a:rPr lang="en-US" altLang="zh-CN" sz="1200">
                <a:latin typeface="+mn-ea"/>
                <a:cs typeface="+mn-ea"/>
                <a:sym typeface="+mn-ea"/>
              </a:rPr>
              <a:t>·</a:t>
            </a:r>
            <a:r>
              <a:rPr lang="zh-CN" sz="1200">
                <a:latin typeface="+mn-ea"/>
                <a:cs typeface="+mn-ea"/>
                <a:sym typeface="+mn-ea"/>
              </a:rPr>
              <a:t>驭无境</a:t>
            </a:r>
            <a:r>
              <a:rPr lang="en-US" altLang="zh-CN" sz="1200">
                <a:latin typeface="+mn-ea"/>
                <a:cs typeface="+mn-ea"/>
                <a:sym typeface="+mn-ea"/>
              </a:rPr>
              <a:t>”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989060" y="6386195"/>
            <a:ext cx="19621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广汽传祺</a:t>
            </a:r>
            <a:r>
              <a:rPr lang="en-US" altLang="zh-CN" sz="1200">
                <a:latin typeface="+mn-ea"/>
                <a:cs typeface="+mn-ea"/>
                <a:sym typeface="+mn-ea"/>
              </a:rPr>
              <a:t>“</a:t>
            </a:r>
            <a:r>
              <a:rPr lang="zh-CN" sz="1200">
                <a:latin typeface="+mn-ea"/>
                <a:cs typeface="+mn-ea"/>
                <a:sym typeface="+mn-ea"/>
              </a:rPr>
              <a:t>品祺迹</a:t>
            </a:r>
            <a:r>
              <a:rPr lang="en-US" altLang="zh-CN" sz="1200">
                <a:latin typeface="+mn-ea"/>
                <a:cs typeface="+mn-ea"/>
                <a:sym typeface="+mn-ea"/>
              </a:rPr>
              <a:t>·</a:t>
            </a:r>
            <a:r>
              <a:rPr lang="zh-CN" sz="1200">
                <a:latin typeface="+mn-ea"/>
                <a:cs typeface="+mn-ea"/>
                <a:sym typeface="+mn-ea"/>
              </a:rPr>
              <a:t>驭无境</a:t>
            </a:r>
            <a:r>
              <a:rPr lang="en-US" altLang="zh-CN" sz="1200">
                <a:latin typeface="+mn-ea"/>
                <a:cs typeface="+mn-ea"/>
                <a:sym typeface="+mn-ea"/>
              </a:rPr>
              <a:t>”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706da997-519a-4919-890e-e5e904eb69cc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济南方特试驾场地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254</cp:revision>
  <dcterms:created xsi:type="dcterms:W3CDTF">2019-06-19T02:08:00Z</dcterms:created>
  <dcterms:modified xsi:type="dcterms:W3CDTF">2023-06-02T04:46:35Z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473A2D5F637B47E5B3592A1B28CD3E7A</vt:lpwstr>
  </property>
</Properties>
</file>