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5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4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58" userDrawn="1">
          <p15:clr>
            <a:srgbClr val="A4A3A4"/>
          </p15:clr>
        </p15:guide>
        <p15:guide id="8" orient="horz" pos="21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3"/>
        <p:guide pos="270"/>
        <p:guide pos="7346"/>
        <p:guide orient="horz" pos="637"/>
        <p:guide orient="horz" pos="3944"/>
        <p:guide pos="5020"/>
        <p:guide pos="2658"/>
        <p:guide orient="horz" pos="21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9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9.jpeg"/><Relationship Id="rId7" Type="http://schemas.openxmlformats.org/officeDocument/2006/relationships/tags" Target="../tags/tag25.xml"/><Relationship Id="rId6" Type="http://schemas.openxmlformats.org/officeDocument/2006/relationships/image" Target="../media/image8.jpeg"/><Relationship Id="rId5" Type="http://schemas.openxmlformats.org/officeDocument/2006/relationships/tags" Target="../tags/tag24.xml"/><Relationship Id="rId4" Type="http://schemas.openxmlformats.org/officeDocument/2006/relationships/image" Target="../media/image7.jpeg"/><Relationship Id="rId3" Type="http://schemas.openxmlformats.org/officeDocument/2006/relationships/tags" Target="../tags/tag23.xml"/><Relationship Id="rId2" Type="http://schemas.openxmlformats.org/officeDocument/2006/relationships/image" Target="../media/image6.jpe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8.xml"/><Relationship Id="rId12" Type="http://schemas.openxmlformats.org/officeDocument/2006/relationships/image" Target="../media/image11.jpeg"/><Relationship Id="rId11" Type="http://schemas.openxmlformats.org/officeDocument/2006/relationships/tags" Target="../tags/tag27.xml"/><Relationship Id="rId10" Type="http://schemas.openxmlformats.org/officeDocument/2006/relationships/image" Target="../media/image10.jpe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3b68ca12d40f8fa57c0351e4236e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3390" y="1012190"/>
            <a:ext cx="11228070" cy="58578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北京房山绽放越野场地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115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6001385"/>
            <a:ext cx="11252835" cy="8686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北京房山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绽放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越野场地，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位于北京市房山区周口店猿人遗址旁，距离市中心直线距离约为45KM，京港澳高速、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京昆高速直达，交通便利，配套设施齐全。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69250" y="4140200"/>
            <a:ext cx="38506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越野评测科目27项 拉力赛道</a:t>
            </a:r>
            <a:r>
              <a:rPr lang="en-US" sz="1200">
                <a:latin typeface="+mn-ea"/>
                <a:cs typeface="+mn-ea"/>
                <a:sym typeface="+mn-ea"/>
              </a:rPr>
              <a:t>5</a:t>
            </a:r>
            <a:r>
              <a:rPr sz="1200">
                <a:latin typeface="+mn-ea"/>
                <a:cs typeface="+mn-ea"/>
                <a:sym typeface="+mn-ea"/>
              </a:rPr>
              <a:t>公里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200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099" b="10830"/>
          <a:stretch>
            <a:fillRect/>
          </a:stretch>
        </p:blipFill>
        <p:spPr>
          <a:xfrm>
            <a:off x="7969250" y="1206500"/>
            <a:ext cx="3716020" cy="2343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9074" r="5928"/>
          <a:stretch>
            <a:fillRect/>
          </a:stretch>
        </p:blipFill>
        <p:spPr>
          <a:xfrm>
            <a:off x="428625" y="1207770"/>
            <a:ext cx="7424420" cy="48025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16570" y="3857625"/>
            <a:ext cx="3711600" cy="2322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76090" y="3848100"/>
            <a:ext cx="3711600" cy="2322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/>
          <a:srcRect l="5690" r="5902"/>
          <a:stretch>
            <a:fillRect/>
          </a:stretch>
        </p:blipFill>
        <p:spPr>
          <a:xfrm>
            <a:off x="438150" y="3857625"/>
            <a:ext cx="3711600" cy="232200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7"/>
            </p:custDataLst>
          </p:nvPr>
        </p:nvPicPr>
        <p:blipFill>
          <a:blip r:embed="rId8"/>
          <a:srcRect b="2733"/>
          <a:stretch>
            <a:fillRect/>
          </a:stretch>
        </p:blipFill>
        <p:spPr>
          <a:xfrm>
            <a:off x="8135620" y="1097280"/>
            <a:ext cx="3711600" cy="2322000"/>
          </a:xfrm>
          <a:prstGeom prst="rect">
            <a:avLst/>
          </a:prstGeom>
        </p:spPr>
      </p:pic>
      <p:pic>
        <p:nvPicPr>
          <p:cNvPr id="11" name="图片 10" descr="f24b936b3b06d2549ee03fba33ec701"/>
          <p:cNvPicPr/>
          <p:nvPr>
            <p:custDataLst>
              <p:tags r:id="rId9"/>
            </p:custDataLst>
          </p:nvPr>
        </p:nvPicPr>
        <p:blipFill>
          <a:blip r:embed="rId10"/>
          <a:srcRect l="5401" r="2113"/>
          <a:stretch>
            <a:fillRect/>
          </a:stretch>
        </p:blipFill>
        <p:spPr>
          <a:xfrm>
            <a:off x="4288155" y="1097280"/>
            <a:ext cx="3711600" cy="2322000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7515" y="1090295"/>
            <a:ext cx="3711600" cy="2322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3495" y="348488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吉利缤瑞超感试驾体验会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0800" y="348615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</a:t>
            </a:r>
            <a:r>
              <a:rPr sz="1200">
                <a:latin typeface="+mn-ea"/>
                <a:cs typeface="+mn-ea"/>
                <a:sym typeface="+mn-ea"/>
              </a:rPr>
              <a:t>传祺试驾品鉴会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8700" y="347853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</a:t>
            </a:r>
            <a:r>
              <a:rPr sz="1200">
                <a:latin typeface="+mn-ea"/>
                <a:cs typeface="+mn-ea"/>
                <a:sym typeface="+mn-ea"/>
              </a:rPr>
              <a:t>传祺试驾品鉴会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3495" y="6249035"/>
            <a:ext cx="2058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长安凯程F70</a:t>
            </a:r>
            <a:r>
              <a:rPr lang="zh-CN" sz="1200">
                <a:latin typeface="+mn-ea"/>
                <a:cs typeface="+mn-ea"/>
                <a:sym typeface="+mn-ea"/>
              </a:rPr>
              <a:t>越野性能测试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0965" y="6257290"/>
            <a:ext cx="2007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长安凯程F70</a:t>
            </a:r>
            <a:r>
              <a:rPr lang="zh-CN" sz="1200">
                <a:latin typeface="+mn-ea"/>
                <a:cs typeface="+mn-ea"/>
                <a:sym typeface="+mn-ea"/>
              </a:rPr>
              <a:t>越野性能测试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6195" y="6250305"/>
            <a:ext cx="2035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长安凯程F70</a:t>
            </a:r>
            <a:r>
              <a:rPr lang="zh-CN" sz="1200">
                <a:latin typeface="+mn-ea"/>
                <a:cs typeface="+mn-ea"/>
                <a:sym typeface="+mn-ea"/>
              </a:rPr>
              <a:t>越野性能测试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691,&quot;width&quot;:5882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9795,&quot;width&quot;:17820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COMMONDATA" val="eyJoZGlkIjoiYThmNTk2OGY0ZWVjMTBkZDI2MmM3MThhMjk2ODBkNzgifQ=="/>
  <p:tag name="KSO_WPP_MARK_KEY" val="c55e626a-28d3-466c-a40a-33cacffffff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北京房山绽放越野场地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277</cp:revision>
  <dcterms:created xsi:type="dcterms:W3CDTF">2019-06-19T02:08:00Z</dcterms:created>
  <dcterms:modified xsi:type="dcterms:W3CDTF">2023-05-09T01:29:09Z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27323D96986A4C198890F7C71A8E7548</vt:lpwstr>
  </property>
</Properties>
</file>