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3726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713" userDrawn="1">
          <p15:clr>
            <a:srgbClr val="A4A3A4"/>
          </p15:clr>
        </p15:guide>
        <p15:guide id="6" orient="horz" pos="23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07"/>
        <p:guide pos="263"/>
        <p:guide pos="3726"/>
        <p:guide orient="horz" pos="837"/>
        <p:guide orient="horz" pos="3713"/>
        <p:guide orient="horz" pos="23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1800000" cy="180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13684d4481624183b7bd6d8b7d358577"/>
          <p:cNvPicPr>
            <a:picLocks noChangeAspect="1"/>
          </p:cNvPicPr>
          <p:nvPr/>
        </p:nvPicPr>
        <p:blipFill>
          <a:blip r:embed="rId1"/>
          <a:srcRect t="21308"/>
          <a:stretch>
            <a:fillRect/>
          </a:stretch>
        </p:blipFill>
        <p:spPr>
          <a:xfrm>
            <a:off x="417830" y="893445"/>
            <a:ext cx="11369675" cy="59645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51180" y="1012190"/>
            <a:ext cx="11236325" cy="635000"/>
          </a:xfrm>
        </p:spPr>
        <p:txBody>
          <a:bodyPr/>
          <a:p>
            <a:r>
              <a:rPr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佛山李小龙乐园</a:t>
            </a:r>
            <a:r>
              <a:rPr lang="en-US" altLang="zh-CN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endParaRPr lang="en-US" altLang="zh-CN" sz="20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696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85510"/>
            <a:ext cx="11393170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佛山李小龙乐园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试驾场地，广东省佛山市顺德区均安镇沙浦路1号，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动态试驾区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最长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240m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，宽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000㎡ </a:t>
            </a:r>
            <a:r>
              <a:rPr 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静态铜像广场面积约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000㎡ 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静态武林广场总面积约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000㎡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地面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平整，可用于举办汽车赛事、试乘试驾活动、汽车性能测试及驾控培训，新车发布会等大型活动。</a:t>
            </a:r>
            <a:endParaRPr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98155" y="4176395"/>
            <a:ext cx="33064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zh-CN" altLang="en-US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试驾区：最长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240m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60m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总面积约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000㎡ 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水泥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地面</a:t>
            </a: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200kw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6" name="图片 5" descr="u=909676781,2747287337&amp;fm=193"/>
          <p:cNvPicPr>
            <a:picLocks noChangeAspect="1"/>
          </p:cNvPicPr>
          <p:nvPr/>
        </p:nvPicPr>
        <p:blipFill>
          <a:blip r:embed="rId1"/>
          <a:srcRect l="4539" r="12854" b="5176"/>
          <a:stretch>
            <a:fillRect/>
          </a:stretch>
        </p:blipFill>
        <p:spPr>
          <a:xfrm>
            <a:off x="8098155" y="1280795"/>
            <a:ext cx="3827145" cy="2680335"/>
          </a:xfrm>
          <a:prstGeom prst="rect">
            <a:avLst/>
          </a:prstGeom>
        </p:spPr>
      </p:pic>
      <p:pic>
        <p:nvPicPr>
          <p:cNvPr id="3" name="图片 2" descr="4484df5874d378d6c9148ccdbd5c4f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555"/>
            <a:ext cx="8078470" cy="54419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adea1e7599347dcb87d4a54210c873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215" y="3914775"/>
            <a:ext cx="3671570" cy="2455545"/>
          </a:xfrm>
          <a:prstGeom prst="rect">
            <a:avLst/>
          </a:prstGeom>
        </p:spPr>
      </p:pic>
      <p:pic>
        <p:nvPicPr>
          <p:cNvPr id="3" name="图片 2" descr="1645af22f36c4681ba5d52410ca8de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3914775"/>
            <a:ext cx="3684905" cy="2455545"/>
          </a:xfrm>
          <a:prstGeom prst="rect">
            <a:avLst/>
          </a:prstGeom>
        </p:spPr>
      </p:pic>
      <p:pic>
        <p:nvPicPr>
          <p:cNvPr id="4" name="图片 3" descr="10280523cd024e7c9cc912751df19fc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215" y="3914775"/>
            <a:ext cx="3696970" cy="2455545"/>
          </a:xfrm>
          <a:prstGeom prst="rect">
            <a:avLst/>
          </a:prstGeom>
        </p:spPr>
      </p:pic>
      <p:pic>
        <p:nvPicPr>
          <p:cNvPr id="6" name="图片 5" descr="484065c16fe1492cb14bfaf97721effa"/>
          <p:cNvPicPr>
            <a:picLocks noChangeAspect="1"/>
          </p:cNvPicPr>
          <p:nvPr/>
        </p:nvPicPr>
        <p:blipFill>
          <a:blip r:embed="rId4"/>
          <a:srcRect l="9129" r="6413"/>
          <a:stretch>
            <a:fillRect/>
          </a:stretch>
        </p:blipFill>
        <p:spPr>
          <a:xfrm>
            <a:off x="4260215" y="1036320"/>
            <a:ext cx="3671570" cy="2452370"/>
          </a:xfrm>
          <a:prstGeom prst="rect">
            <a:avLst/>
          </a:prstGeom>
        </p:spPr>
      </p:pic>
      <p:pic>
        <p:nvPicPr>
          <p:cNvPr id="12" name="图片 11" descr="ffcb62a666484d518f8ecd5bf18afb6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755" y="1036320"/>
            <a:ext cx="3684270" cy="2453005"/>
          </a:xfrm>
          <a:prstGeom prst="rect">
            <a:avLst/>
          </a:prstGeom>
        </p:spPr>
      </p:pic>
      <p:pic>
        <p:nvPicPr>
          <p:cNvPr id="14" name="图片 13" descr="13684d4481624183b7bd6d8b7d3585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90" y="1036320"/>
            <a:ext cx="3678555" cy="245300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42440" y="3564255"/>
            <a:ext cx="1143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6" name="文本框 15"/>
          <p:cNvSpPr txBox="1"/>
          <p:nvPr/>
        </p:nvSpPr>
        <p:spPr>
          <a:xfrm>
            <a:off x="4867275" y="3564255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吉利中国星双旗舰极限挑战</a:t>
            </a:r>
            <a:r>
              <a:rPr lang="en-US" altLang="zh-CN" sz="1200"/>
              <a:t>·</a:t>
            </a:r>
            <a:r>
              <a:rPr lang="zh-CN" altLang="en-US" sz="1200"/>
              <a:t>佛山</a:t>
            </a:r>
            <a:endParaRPr lang="zh-CN" altLang="en-US" sz="1200"/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8792845" y="6433185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吉利中国星双旗舰极限挑战</a:t>
            </a:r>
            <a:r>
              <a:rPr lang="en-US" altLang="zh-CN" sz="1200"/>
              <a:t>·</a:t>
            </a:r>
            <a:r>
              <a:rPr lang="zh-CN" altLang="en-US" sz="1200"/>
              <a:t>佛山</a:t>
            </a:r>
            <a:endParaRPr lang="zh-CN" altLang="en-US" sz="1200"/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4867275" y="6445250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吉利中国星双旗舰极限挑战</a:t>
            </a:r>
            <a:r>
              <a:rPr lang="en-US" altLang="zh-CN" sz="1200"/>
              <a:t>·</a:t>
            </a:r>
            <a:r>
              <a:rPr lang="zh-CN" altLang="en-US" sz="1200"/>
              <a:t>佛山</a:t>
            </a:r>
            <a:endParaRPr lang="zh-CN" altLang="en-US" sz="1200"/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1024890" y="6445250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吉利中国星双旗舰极限挑战</a:t>
            </a:r>
            <a:r>
              <a:rPr lang="en-US" altLang="zh-CN" sz="1200"/>
              <a:t>·</a:t>
            </a:r>
            <a:r>
              <a:rPr lang="zh-CN" altLang="en-US" sz="1200"/>
              <a:t>佛山</a:t>
            </a:r>
            <a:endParaRPr lang="zh-CN" altLang="en-US" sz="1200"/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8716010" y="3542665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吉利中国星双旗舰极限挑战</a:t>
            </a:r>
            <a:r>
              <a:rPr lang="en-US" altLang="zh-CN" sz="1200"/>
              <a:t>·</a:t>
            </a:r>
            <a:r>
              <a:rPr lang="zh-CN" altLang="en-US" sz="1200"/>
              <a:t>佛山</a:t>
            </a:r>
            <a:endParaRPr lang="zh-CN" altLang="en-US" sz="1200"/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KSO_DOCER_TEMPLATE_OPEN_ONCE_MARK" val="1"/>
  <p:tag name="KSO_WPP_MARK_KEY" val="baf0c739-ca7d-46f9-90b2-673d17864760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佛山李小龙乐园试驾场地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247</cp:revision>
  <dcterms:created xsi:type="dcterms:W3CDTF">2019-06-19T02:08:00Z</dcterms:created>
  <dcterms:modified xsi:type="dcterms:W3CDTF">2023-05-08T04:46:06Z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5A5D873CD17D40AD8040B8F70E745F16</vt:lpwstr>
  </property>
</Properties>
</file>