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19" r:id="rId3"/>
    <p:sldId id="414" r:id="rId4"/>
    <p:sldId id="422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4" userDrawn="1">
          <p15:clr>
            <a:srgbClr val="A4A3A4"/>
          </p15:clr>
        </p15:guide>
        <p15:guide id="2" pos="260" userDrawn="1">
          <p15:clr>
            <a:srgbClr val="A4A3A4"/>
          </p15:clr>
        </p15:guide>
        <p15:guide id="3" pos="7365" userDrawn="1">
          <p15:clr>
            <a:srgbClr val="A4A3A4"/>
          </p15:clr>
        </p15:guide>
        <p15:guide id="4" orient="horz" pos="637" userDrawn="1">
          <p15:clr>
            <a:srgbClr val="A4A3A4"/>
          </p15:clr>
        </p15:guide>
        <p15:guide id="5" orient="horz" pos="3384" userDrawn="1">
          <p15:clr>
            <a:srgbClr val="A4A3A4"/>
          </p15:clr>
        </p15:guide>
        <p15:guide id="6" orient="horz" pos="11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84"/>
        <p:guide pos="260"/>
        <p:guide pos="7365"/>
        <p:guide orient="horz" pos="637"/>
        <p:guide orient="horz" pos="3384"/>
        <p:guide orient="horz" pos="11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C:\Users\hijia\Desktop\5b0988e595225.cdn.sohucs.jpg5b0988e595225.cdn.sohucs"/>
          <p:cNvPicPr>
            <a:picLocks noChangeAspect="1"/>
          </p:cNvPicPr>
          <p:nvPr/>
        </p:nvPicPr>
        <p:blipFill>
          <a:blip r:embed="rId1"/>
          <a:srcRect b="6546"/>
          <a:stretch>
            <a:fillRect/>
          </a:stretch>
        </p:blipFill>
        <p:spPr>
          <a:xfrm>
            <a:off x="417830" y="1012190"/>
            <a:ext cx="11442700" cy="584771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solidFill>
                  <a:schemeClr val="bg1"/>
                </a:solidFill>
              </a:rPr>
              <a:t>沈阳奥体中心试驾场地</a:t>
            </a:r>
            <a:endParaRPr lang="zh-CN" altLang="en-US" sz="2000" b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2735"/>
            <a:ext cx="114344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7830" y="6014085"/>
            <a:ext cx="7517130" cy="2755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 marL="0" indent="0">
              <a:buNone/>
            </a:pP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沈阳奥体中心</a:t>
            </a:r>
            <a:r>
              <a:rPr lang="zh-CN" altLang="en-US" sz="1200" b="1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工程为一场三馆式布局，主体育场是奥体中心建设的重中之重</a:t>
            </a:r>
            <a:r>
              <a:rPr lang="zh-CN" altLang="en-US" sz="12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200" b="1" spc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8039100" y="4112895"/>
            <a:ext cx="34251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场地面积：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长130m  宽100m </a:t>
            </a:r>
            <a:r>
              <a:rPr lang="zh-CN" altLang="en-US" sz="12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 </a:t>
            </a:r>
            <a:r>
              <a:rPr lang="zh-CN" altLang="en-US" sz="1200" dirty="0" err="1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方砖</a:t>
            </a:r>
            <a:r>
              <a:rPr lang="en-US" altLang="zh-CN" sz="1200" dirty="0" err="1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地面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  </a:t>
            </a:r>
            <a:r>
              <a:rPr lang="zh-CN" altLang="en-US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不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封闭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供电供水：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380v/100kw 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方便接水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停车位 </a:t>
            </a:r>
            <a:r>
              <a:rPr lang="zh-CN" altLang="en-US" sz="1200">
                <a:latin typeface="+mj-ea"/>
                <a:ea typeface="+mj-ea"/>
                <a:cs typeface="+mj-ea"/>
                <a:sym typeface="+mn-ea"/>
              </a:rPr>
              <a:t>固定洗手间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5" name="图片 4" descr="C:\Users\hijia\Desktop\u=3450918153,413793517&amp;fm=26&amp;gp=0.jpgu=3450918153,413793517&amp;fm=26&amp;gp=0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039100" y="1271270"/>
            <a:ext cx="3321685" cy="2085340"/>
          </a:xfrm>
          <a:prstGeom prst="rect">
            <a:avLst/>
          </a:prstGeom>
        </p:spPr>
      </p:pic>
      <p:pic>
        <p:nvPicPr>
          <p:cNvPr id="2" name="图片 1" descr="沈阳奥体中心试驾场地-新版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" y="1271270"/>
            <a:ext cx="7494905" cy="47136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8926830" y="3303905"/>
            <a:ext cx="1621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三菱帕杰罗体验</a:t>
            </a:r>
            <a:r>
              <a:rPr lang="zh-CN" altLang="en-US" sz="1200">
                <a:latin typeface="+mn-ea"/>
                <a:cs typeface="+mn-ea"/>
              </a:rPr>
              <a:t>试驾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81125" y="3317240"/>
            <a:ext cx="16687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丰田凯美瑞体验试驾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40985" y="3317240"/>
            <a:ext cx="11353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捷豹</a:t>
            </a:r>
            <a:r>
              <a:rPr lang="zh-CN" altLang="en-US" sz="1200">
                <a:latin typeface="+mn-ea"/>
                <a:cs typeface="+mn-ea"/>
              </a:rPr>
              <a:t>体验试驾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2" name="图片 1" descr="C:\Users\hijia\Desktop\767740.jpg767740"/>
          <p:cNvPicPr>
            <a:picLocks noChangeAspect="1"/>
          </p:cNvPicPr>
          <p:nvPr/>
        </p:nvPicPr>
        <p:blipFill>
          <a:blip r:embed="rId1"/>
          <a:srcRect l="1852" t="12719" r="2116" b="5466"/>
          <a:stretch>
            <a:fillRect/>
          </a:stretch>
        </p:blipFill>
        <p:spPr>
          <a:xfrm>
            <a:off x="412115" y="1266825"/>
            <a:ext cx="3600450" cy="2037080"/>
          </a:xfrm>
          <a:prstGeom prst="rect">
            <a:avLst/>
          </a:prstGeom>
        </p:spPr>
      </p:pic>
      <p:pic>
        <p:nvPicPr>
          <p:cNvPr id="3" name="图片 2" descr="C:\Users\hijia\Desktop\5050893_1283310731457_1024x1024.jpg5050893_1283310731457_1024x1024"/>
          <p:cNvPicPr>
            <a:picLocks noChangeAspect="1"/>
          </p:cNvPicPr>
          <p:nvPr/>
        </p:nvPicPr>
        <p:blipFill>
          <a:blip r:embed="rId2"/>
          <a:srcRect b="11831"/>
          <a:stretch>
            <a:fillRect/>
          </a:stretch>
        </p:blipFill>
        <p:spPr>
          <a:xfrm>
            <a:off x="4209415" y="1271905"/>
            <a:ext cx="3398520" cy="2031365"/>
          </a:xfrm>
          <a:prstGeom prst="rect">
            <a:avLst/>
          </a:prstGeom>
        </p:spPr>
      </p:pic>
      <p:pic>
        <p:nvPicPr>
          <p:cNvPr id="7" name="图片 6" descr="C:\Users\hijia\Desktop\767503.jpg767503"/>
          <p:cNvPicPr>
            <a:picLocks noChangeAspect="1"/>
          </p:cNvPicPr>
          <p:nvPr/>
        </p:nvPicPr>
        <p:blipFill>
          <a:blip r:embed="rId3"/>
          <a:srcRect l="2120" t="5968" r="1060" b="11538"/>
          <a:stretch>
            <a:fillRect/>
          </a:stretch>
        </p:blipFill>
        <p:spPr>
          <a:xfrm>
            <a:off x="412115" y="3642360"/>
            <a:ext cx="3600450" cy="2072005"/>
          </a:xfrm>
          <a:prstGeom prst="rect">
            <a:avLst/>
          </a:prstGeom>
        </p:spPr>
      </p:pic>
      <p:pic>
        <p:nvPicPr>
          <p:cNvPr id="8" name="图片 7" descr="C:\Users\hijia\Desktop\5050912_1283310830648_1024x1024.jpg5050912_1283310830648_1024x1024"/>
          <p:cNvPicPr>
            <a:picLocks noChangeAspect="1"/>
          </p:cNvPicPr>
          <p:nvPr/>
        </p:nvPicPr>
        <p:blipFill>
          <a:blip r:embed="rId4"/>
          <a:srcRect l="10338" b="13284"/>
          <a:stretch>
            <a:fillRect/>
          </a:stretch>
        </p:blipFill>
        <p:spPr>
          <a:xfrm>
            <a:off x="4209415" y="3642360"/>
            <a:ext cx="3398520" cy="2072005"/>
          </a:xfrm>
          <a:prstGeom prst="rect">
            <a:avLst/>
          </a:prstGeom>
        </p:spPr>
      </p:pic>
      <p:pic>
        <p:nvPicPr>
          <p:cNvPr id="11" name="图片 10" descr="C:\Users\hijia\Desktop\833953.jpg833953"/>
          <p:cNvPicPr>
            <a:picLocks noChangeAspect="1"/>
          </p:cNvPicPr>
          <p:nvPr/>
        </p:nvPicPr>
        <p:blipFill>
          <a:blip r:embed="rId5"/>
          <a:srcRect t="5534" b="15863"/>
          <a:stretch>
            <a:fillRect/>
          </a:stretch>
        </p:blipFill>
        <p:spPr>
          <a:xfrm>
            <a:off x="7785735" y="1266825"/>
            <a:ext cx="3906520" cy="2029460"/>
          </a:xfrm>
          <a:prstGeom prst="rect">
            <a:avLst/>
          </a:prstGeom>
        </p:spPr>
      </p:pic>
      <p:pic>
        <p:nvPicPr>
          <p:cNvPr id="13" name="图片 12" descr="C:\Users\hijia\Desktop\833954.jpg833954"/>
          <p:cNvPicPr>
            <a:picLocks noChangeAspect="1"/>
          </p:cNvPicPr>
          <p:nvPr/>
        </p:nvPicPr>
        <p:blipFill>
          <a:blip r:embed="rId6"/>
          <a:srcRect t="11799" b="8850"/>
          <a:stretch>
            <a:fillRect/>
          </a:stretch>
        </p:blipFill>
        <p:spPr>
          <a:xfrm>
            <a:off x="7783195" y="3642360"/>
            <a:ext cx="3909060" cy="20497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377950" y="5724525"/>
            <a:ext cx="16687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丰田凯美瑞体验试驾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40985" y="5724525"/>
            <a:ext cx="113538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捷豹</a:t>
            </a:r>
            <a:r>
              <a:rPr lang="zh-CN" altLang="en-US" sz="1200">
                <a:latin typeface="+mn-ea"/>
                <a:cs typeface="+mn-ea"/>
              </a:rPr>
              <a:t>体验试驾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28735" y="5724525"/>
            <a:ext cx="16211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三菱帕杰罗体验</a:t>
            </a:r>
            <a:r>
              <a:rPr lang="zh-CN" altLang="en-US" sz="1200">
                <a:latin typeface="+mn-ea"/>
                <a:cs typeface="+mn-ea"/>
              </a:rPr>
              <a:t>试驾</a:t>
            </a:r>
            <a:endParaRPr lang="zh-CN" altLang="en-US" sz="1200">
              <a:latin typeface="+mn-ea"/>
              <a:cs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64583995-dad8-4009-9e2a-635f09016a94"/>
  <p:tag name="COMMONDATA" val="eyJoZGlkIjoiYThmNTk2OGY0ZWVjMTBkZDI2MmM3MThhMjk2ODBkNzg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沈阳奥体中心试驾场地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胖子不会少吃</cp:lastModifiedBy>
  <cp:revision>220</cp:revision>
  <dcterms:created xsi:type="dcterms:W3CDTF">2019-06-19T02:08:00Z</dcterms:created>
  <dcterms:modified xsi:type="dcterms:W3CDTF">2023-05-04T06:30:50Z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943E0C5C63A8407986DBABED71A75119</vt:lpwstr>
  </property>
</Properties>
</file>