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6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pos="7413" userDrawn="1">
          <p15:clr>
            <a:srgbClr val="A4A3A4"/>
          </p15:clr>
        </p15:guide>
        <p15:guide id="4" orient="horz" pos="957" userDrawn="1">
          <p15:clr>
            <a:srgbClr val="A4A3A4"/>
          </p15:clr>
        </p15:guide>
        <p15:guide id="5" orient="horz" pos="3373" userDrawn="1">
          <p15:clr>
            <a:srgbClr val="A4A3A4"/>
          </p15:clr>
        </p15:guide>
        <p15:guide id="6" orient="horz" pos="1079" userDrawn="1">
          <p15:clr>
            <a:srgbClr val="A4A3A4"/>
          </p15:clr>
        </p15:guide>
        <p15:guide id="7" pos="5014" userDrawn="1">
          <p15:clr>
            <a:srgbClr val="A4A3A4"/>
          </p15:clr>
        </p15:guide>
        <p15:guide id="8" orient="horz" pos="3023" userDrawn="1">
          <p15:clr>
            <a:srgbClr val="A4A3A4"/>
          </p15:clr>
        </p15:guide>
        <p15:guide id="9" orient="horz" pos="3886" userDrawn="1">
          <p15:clr>
            <a:srgbClr val="A4A3A4"/>
          </p15:clr>
        </p15:guide>
        <p15:guide id="10" orient="horz" pos="21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96"/>
        <p:guide pos="336"/>
        <p:guide pos="7413"/>
        <p:guide orient="horz" pos="957"/>
        <p:guide orient="horz" pos="3373"/>
        <p:guide orient="horz" pos="1079"/>
        <p:guide pos="5014"/>
        <p:guide orient="horz" pos="3023"/>
        <p:guide orient="horz" pos="3886"/>
        <p:guide orient="horz" pos="21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 descr="B60a6fd56b09e6afe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751840"/>
            <a:ext cx="11235055" cy="610616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33400" y="1078230"/>
            <a:ext cx="4952365" cy="635000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chemeClr val="bg1"/>
                </a:solidFill>
              </a:rPr>
              <a:t>哈尔滨国防教育基地试驾场地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9590" y="5720080"/>
            <a:ext cx="112382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哈尔滨国防教育基地试驾场地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，位于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哈尔滨长江南路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公里处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场地距离哈尔滨市区约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。哈尔滨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国防教育基地试驾场地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总面积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1775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0㎡ （长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m，宽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125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m），全封闭柏油地面，提供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电、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客户休息区等配套设施。可举办各类试乘试驾，安驾培训，车辆性能测试，新车发布会等大型活动。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28915" y="4350385"/>
            <a:ext cx="36506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160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宽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125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 柏油地面 全封闭</a:t>
            </a:r>
            <a:endParaRPr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60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休息室</a:t>
            </a:r>
            <a:r>
              <a:rPr sz="1200">
                <a:latin typeface="+mn-ea"/>
                <a:cs typeface="+mn-ea"/>
                <a:sym typeface="+mn-ea"/>
              </a:rPr>
              <a:t> 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8" name="图片 7" descr="WeChat_20210902141013_Mom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9725" y="1519555"/>
            <a:ext cx="3808730" cy="2661285"/>
          </a:xfrm>
          <a:prstGeom prst="rect">
            <a:avLst/>
          </a:prstGeom>
        </p:spPr>
      </p:pic>
      <p:pic>
        <p:nvPicPr>
          <p:cNvPr id="3" name="图片 2" descr="哈尔滨国防教育基地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95" y="986155"/>
            <a:ext cx="6238875" cy="53041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64765" y="6349365"/>
            <a:ext cx="2158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WEY</a:t>
            </a:r>
            <a:r>
              <a:rPr lang="zh-CN" altLang="en-US" sz="1200">
                <a:latin typeface="+mn-ea"/>
                <a:cs typeface="+mn-ea"/>
                <a:sym typeface="+mn-ea"/>
              </a:rPr>
              <a:t>车友会试驾活动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86295" y="3712845"/>
            <a:ext cx="2482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WEY</a:t>
            </a:r>
            <a:r>
              <a:rPr lang="zh-CN" altLang="en-US" sz="1200">
                <a:latin typeface="+mn-ea"/>
                <a:cs typeface="+mn-ea"/>
                <a:sym typeface="+mn-ea"/>
              </a:rPr>
              <a:t>车友会试驾活动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05075" y="371284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</a:rPr>
              <a:t>WEY</a:t>
            </a:r>
            <a:r>
              <a:rPr lang="zh-CN" altLang="en-US" sz="1200">
                <a:latin typeface="+mn-ea"/>
                <a:cs typeface="+mn-ea"/>
              </a:rPr>
              <a:t>车友会试驾活动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41235" y="6329680"/>
            <a:ext cx="21786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教育基地场地</a:t>
            </a:r>
            <a:r>
              <a:rPr lang="zh-CN" altLang="en-US" sz="1200">
                <a:latin typeface="+mn-ea"/>
                <a:cs typeface="+mn-ea"/>
                <a:sym typeface="+mn-ea"/>
              </a:rPr>
              <a:t>活动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7" name="图片 6" descr="ppt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1329055"/>
            <a:ext cx="3935095" cy="2407920"/>
          </a:xfrm>
          <a:prstGeom prst="rect">
            <a:avLst/>
          </a:prstGeom>
        </p:spPr>
      </p:pic>
      <p:pic>
        <p:nvPicPr>
          <p:cNvPr id="9" name="图片 8" descr="ppt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540" y="1329055"/>
            <a:ext cx="3913505" cy="2394585"/>
          </a:xfrm>
          <a:prstGeom prst="rect">
            <a:avLst/>
          </a:prstGeom>
        </p:spPr>
      </p:pic>
      <p:pic>
        <p:nvPicPr>
          <p:cNvPr id="10" name="图片 9" descr="pp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942080"/>
            <a:ext cx="3935095" cy="2407920"/>
          </a:xfrm>
          <a:prstGeom prst="rect">
            <a:avLst/>
          </a:prstGeom>
        </p:spPr>
      </p:pic>
      <p:pic>
        <p:nvPicPr>
          <p:cNvPr id="11" name="图片 10" descr="ppt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540" y="3948430"/>
            <a:ext cx="3913505" cy="23945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YThmNTk2OGY0ZWVjMTBkZDI2MmM3MThhMjk2ODBkNzgifQ=="/>
  <p:tag name="KSO_WPP_MARK_KEY" val="48e126c2-2f2b-489a-92fb-2dcc23d577f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WPS 演示</Application>
  <PresentationFormat>宽屏</PresentationFormat>
  <Paragraphs>17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哈尔滨国防教育基地试驾场地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255</cp:revision>
  <dcterms:created xsi:type="dcterms:W3CDTF">2019-06-19T02:08:00Z</dcterms:created>
  <dcterms:modified xsi:type="dcterms:W3CDTF">2023-05-04T08:45:29Z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2BA5BEBD6901465BAD088312C751524E</vt:lpwstr>
  </property>
</Properties>
</file>