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5" userDrawn="1">
          <p15:clr>
            <a:srgbClr val="A4A3A4"/>
          </p15:clr>
        </p15:guide>
        <p15:guide id="2" pos="333" userDrawn="1">
          <p15:clr>
            <a:srgbClr val="A4A3A4"/>
          </p15:clr>
        </p15:guide>
        <p15:guide id="3" pos="7404" userDrawn="1">
          <p15:clr>
            <a:srgbClr val="A4A3A4"/>
          </p15:clr>
        </p15:guide>
        <p15:guide id="4" orient="horz" pos="3890" userDrawn="1">
          <p15:clr>
            <a:srgbClr val="A4A3A4"/>
          </p15:clr>
        </p15:guide>
        <p15:guide id="5" orient="horz" pos="3136" userDrawn="1">
          <p15:clr>
            <a:srgbClr val="A4A3A4"/>
          </p15:clr>
        </p15:guide>
        <p15:guide id="6" orient="horz" pos="1052" userDrawn="1">
          <p15:clr>
            <a:srgbClr val="A4A3A4"/>
          </p15:clr>
        </p15:guide>
        <p15:guide id="7" pos="4894" userDrawn="1">
          <p15:clr>
            <a:srgbClr val="A4A3A4"/>
          </p15:clr>
        </p15:guide>
        <p15:guide id="8" orient="horz" pos="3766" userDrawn="1">
          <p15:clr>
            <a:srgbClr val="A4A3A4"/>
          </p15:clr>
        </p15:guide>
        <p15:guide id="9" orient="horz" pos="21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505"/>
        <p:guide pos="333"/>
        <p:guide pos="7404"/>
        <p:guide orient="horz" pos="3890"/>
        <p:guide orient="horz" pos="3136"/>
        <p:guide orient="horz" pos="1052"/>
        <p:guide pos="4894"/>
        <p:guide orient="horz" pos="3766"/>
        <p:guide orient="horz" pos="21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3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1589176788166655"/>
          <p:cNvPicPr>
            <a:picLocks noChangeAspect="1"/>
          </p:cNvPicPr>
          <p:nvPr/>
        </p:nvPicPr>
        <p:blipFill>
          <a:blip r:embed="rId1"/>
          <a:srcRect t="18935"/>
          <a:stretch>
            <a:fillRect/>
          </a:stretch>
        </p:blipFill>
        <p:spPr>
          <a:xfrm>
            <a:off x="520065" y="977900"/>
            <a:ext cx="11219180" cy="58801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5780" y="1109345"/>
            <a:ext cx="4495165" cy="635000"/>
          </a:xfrm>
        </p:spPr>
        <p:txBody>
          <a:bodyPr>
            <a:normAutofit/>
          </a:bodyPr>
          <a:p>
            <a:r>
              <a:rPr>
                <a:solidFill>
                  <a:schemeClr val="bg1"/>
                </a:solidFill>
                <a:cs typeface="+mn-lt"/>
                <a:sym typeface="+mn-ea"/>
              </a:rPr>
              <a:t>郴州国展试驾场地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0065" y="6142355"/>
            <a:ext cx="11219180" cy="655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cs typeface="+mn-lt"/>
              </a:rPr>
              <a:t>郴州国展试驾场地位于，</a:t>
            </a:r>
            <a:r>
              <a:rPr sz="1200" b="1">
                <a:solidFill>
                  <a:schemeClr val="bg1"/>
                </a:solidFill>
                <a:cs typeface="+mn-lt"/>
              </a:rPr>
              <a:t>郴州市苏仙区郴县路与白水路交叉路口东边</a:t>
            </a:r>
            <a:r>
              <a:rPr lang="zh-CN" sz="1200" b="1">
                <a:solidFill>
                  <a:schemeClr val="bg1"/>
                </a:solidFill>
                <a:cs typeface="+mn-lt"/>
              </a:rPr>
              <a:t>。</a:t>
            </a:r>
            <a:r>
              <a:rPr lang="zh-CN" altLang="en-US" sz="1200" b="1">
                <a:solidFill>
                  <a:schemeClr val="bg1"/>
                </a:solidFill>
                <a:sym typeface="+mn-ea"/>
              </a:rPr>
              <a:t>场地长</a:t>
            </a:r>
            <a:r>
              <a:rPr lang="en-US" altLang="zh-CN" sz="1200" b="1">
                <a:solidFill>
                  <a:schemeClr val="bg1"/>
                </a:solidFill>
                <a:sym typeface="+mn-ea"/>
              </a:rPr>
              <a:t>125</a:t>
            </a:r>
            <a:r>
              <a:rPr lang="zh-CN" altLang="en-US" sz="1200" b="1">
                <a:solidFill>
                  <a:schemeClr val="bg1"/>
                </a:solidFill>
                <a:sym typeface="+mn-ea"/>
              </a:rPr>
              <a:t>米，宽</a:t>
            </a:r>
            <a:r>
              <a:rPr lang="en-US" altLang="zh-CN" sz="1200" b="1">
                <a:solidFill>
                  <a:schemeClr val="bg1"/>
                </a:solidFill>
                <a:sym typeface="+mn-ea"/>
              </a:rPr>
              <a:t>50</a:t>
            </a:r>
            <a:r>
              <a:rPr lang="zh-CN" altLang="en-US" sz="1200" b="1">
                <a:solidFill>
                  <a:schemeClr val="bg1"/>
                </a:solidFill>
                <a:sym typeface="+mn-ea"/>
              </a:rPr>
              <a:t>米，面积约</a:t>
            </a:r>
            <a:r>
              <a:rPr lang="en-US" altLang="zh-CN" sz="1200" b="1">
                <a:solidFill>
                  <a:schemeClr val="bg1"/>
                </a:solidFill>
                <a:sym typeface="+mn-ea"/>
              </a:rPr>
              <a:t>6000</a:t>
            </a:r>
            <a:r>
              <a:rPr lang="zh-CN" altLang="en-US" sz="1200" b="1">
                <a:solidFill>
                  <a:schemeClr val="bg1"/>
                </a:solidFill>
                <a:sym typeface="+mn-ea"/>
              </a:rPr>
              <a:t>平米，柏油硬化路面，可用于举办汽车赛事、试乘试驾活动、汽车性能测试及驾控培训等。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23530" y="3977005"/>
            <a:ext cx="38303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元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平米/天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赛道全长3.05</a:t>
            </a:r>
            <a:r>
              <a:rPr lang="en-US" sz="1200">
                <a:latin typeface="+mn-ea"/>
                <a:cs typeface="+mn-ea"/>
                <a:sym typeface="+mn-ea"/>
              </a:rPr>
              <a:t>km 15</a:t>
            </a:r>
            <a:r>
              <a:rPr lang="zh-CN" altLang="en-US" sz="1200">
                <a:latin typeface="+mn-ea"/>
                <a:cs typeface="+mn-ea"/>
                <a:sym typeface="+mn-ea"/>
              </a:rPr>
              <a:t>个弯道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40kw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8e42d8f8941944bb97c180f40054e29f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9225" y="1268730"/>
            <a:ext cx="4062095" cy="2708275"/>
          </a:xfrm>
          <a:prstGeom prst="rect">
            <a:avLst/>
          </a:prstGeom>
        </p:spPr>
      </p:pic>
      <p:pic>
        <p:nvPicPr>
          <p:cNvPr id="2" name="图片 1" descr="d2abf9d275f640703848dac022d4629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050290"/>
            <a:ext cx="7706360" cy="5450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820_ChsEd2Bb_peAQuJ0AHuTyJLiTME567 拷贝"/>
          <p:cNvPicPr>
            <a:picLocks noChangeAspect="1"/>
          </p:cNvPicPr>
          <p:nvPr/>
        </p:nvPicPr>
        <p:blipFill>
          <a:blip r:embed="rId1"/>
          <a:srcRect t="11273"/>
          <a:stretch>
            <a:fillRect/>
          </a:stretch>
        </p:blipFill>
        <p:spPr>
          <a:xfrm>
            <a:off x="8062595" y="3978275"/>
            <a:ext cx="3656965" cy="2433955"/>
          </a:xfrm>
          <a:prstGeom prst="rect">
            <a:avLst/>
          </a:prstGeom>
        </p:spPr>
      </p:pic>
      <p:pic>
        <p:nvPicPr>
          <p:cNvPr id="6" name="图片 5" descr="820_ChsEe2Bb_aWAK2JFAAKeICWTMgQ816 拷贝"/>
          <p:cNvPicPr>
            <a:picLocks noChangeAspect="1"/>
          </p:cNvPicPr>
          <p:nvPr/>
        </p:nvPicPr>
        <p:blipFill>
          <a:blip r:embed="rId2"/>
          <a:srcRect t="11150"/>
          <a:stretch>
            <a:fillRect/>
          </a:stretch>
        </p:blipFill>
        <p:spPr>
          <a:xfrm>
            <a:off x="528955" y="3978275"/>
            <a:ext cx="3652520" cy="2433955"/>
          </a:xfrm>
          <a:prstGeom prst="rect">
            <a:avLst/>
          </a:prstGeom>
        </p:spPr>
      </p:pic>
      <p:pic>
        <p:nvPicPr>
          <p:cNvPr id="7" name="图片 6" descr="820_ChsEfGBb_syADpdMAAOYV59_Sao117 拷贝"/>
          <p:cNvPicPr>
            <a:picLocks noChangeAspect="1"/>
          </p:cNvPicPr>
          <p:nvPr/>
        </p:nvPicPr>
        <p:blipFill>
          <a:blip r:embed="rId3"/>
          <a:srcRect t="10902"/>
          <a:stretch>
            <a:fillRect/>
          </a:stretch>
        </p:blipFill>
        <p:spPr>
          <a:xfrm>
            <a:off x="4296410" y="3978275"/>
            <a:ext cx="3642360" cy="2433955"/>
          </a:xfrm>
          <a:prstGeom prst="rect">
            <a:avLst/>
          </a:prstGeom>
        </p:spPr>
      </p:pic>
      <p:pic>
        <p:nvPicPr>
          <p:cNvPr id="8" name="图片 7" descr="4e648c3a-d211-483f-a9e4-97b5449e8d26_630_w1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595" y="1129665"/>
            <a:ext cx="3656965" cy="2431415"/>
          </a:xfrm>
          <a:prstGeom prst="rect">
            <a:avLst/>
          </a:prstGeom>
        </p:spPr>
      </p:pic>
      <p:pic>
        <p:nvPicPr>
          <p:cNvPr id="9" name="图片 8" descr="25ffda92-3afe-4a86-af44-57b4eafe9282_630_w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410" y="1129665"/>
            <a:ext cx="3651885" cy="2436495"/>
          </a:xfrm>
          <a:prstGeom prst="rect">
            <a:avLst/>
          </a:prstGeom>
        </p:spPr>
      </p:pic>
      <p:pic>
        <p:nvPicPr>
          <p:cNvPr id="10" name="图片 9" descr="8e42d8f8941944bb97c180f40054e29f 拷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55" y="1129665"/>
            <a:ext cx="3653155" cy="243649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848485" y="3634740"/>
            <a:ext cx="1013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21" name="文本框 20"/>
          <p:cNvSpPr txBox="1"/>
          <p:nvPr/>
        </p:nvSpPr>
        <p:spPr>
          <a:xfrm>
            <a:off x="5638165" y="3634105"/>
            <a:ext cx="1215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极狐行动试驾</a:t>
            </a:r>
            <a:endParaRPr lang="en-US" altLang="zh-CN" sz="1200"/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9519920" y="3631565"/>
            <a:ext cx="116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极狐行动试驾</a:t>
            </a:r>
            <a:endParaRPr lang="zh-CN" altLang="en-US" sz="1200"/>
          </a:p>
        </p:txBody>
      </p:sp>
      <p:sp>
        <p:nvSpPr>
          <p:cNvPr id="23" name="文本框 22"/>
          <p:cNvSpPr txBox="1"/>
          <p:nvPr/>
        </p:nvSpPr>
        <p:spPr>
          <a:xfrm>
            <a:off x="1579245" y="6480175"/>
            <a:ext cx="1478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卡罗拉盲测试驾会</a:t>
            </a:r>
            <a:endParaRPr lang="zh-CN" altLang="en-US" sz="1200"/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9208770" y="6480175"/>
            <a:ext cx="1478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卡罗拉盲测试驾会</a:t>
            </a:r>
            <a:endParaRPr lang="zh-CN" altLang="en-US" sz="1200"/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5506720" y="6480175"/>
            <a:ext cx="1478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卡罗拉盲测试驾会</a:t>
            </a:r>
            <a:endParaRPr lang="zh-CN" altLang="en-US" sz="1200"/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4.xml><?xml version="1.0" encoding="utf-8"?>
<p:tagLst xmlns:p="http://schemas.openxmlformats.org/presentationml/2006/main">
  <p:tag name="COMMONDATA" val="eyJoZGlkIjoiOWIxYjkzMjc4NDY0ODk3ODM0Mzk1YjQwYzJlY2RjYWQifQ=="/>
  <p:tag name="KSO_WPP_MARK_KEY" val="43c9bd40-c535-4ee5-8cae-e698243522e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郴州国展试驾场地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287</cp:revision>
  <dcterms:created xsi:type="dcterms:W3CDTF">2019-06-19T02:08:00Z</dcterms:created>
  <dcterms:modified xsi:type="dcterms:W3CDTF">2023-04-07T04:31:08Z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2BA5BEBD6901465BAD088312C751524E</vt:lpwstr>
  </property>
</Properties>
</file>