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0" userDrawn="1">
          <p15:clr>
            <a:srgbClr val="A4A3A4"/>
          </p15:clr>
        </p15:guide>
        <p15:guide id="2" pos="291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5068" userDrawn="1">
          <p15:clr>
            <a:srgbClr val="A4A3A4"/>
          </p15:clr>
        </p15:guide>
        <p15:guide id="7" pos="2618" userDrawn="1">
          <p15:clr>
            <a:srgbClr val="A4A3A4"/>
          </p15:clr>
        </p15:guide>
        <p15:guide id="8" orient="horz" pos="20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0"/>
        <p:guide pos="291"/>
        <p:guide pos="7374"/>
        <p:guide orient="horz" pos="637"/>
        <p:guide orient="horz" pos="3780"/>
        <p:guide pos="5068"/>
        <p:guide pos="2618"/>
        <p:guide orient="horz" pos="20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5.jpeg"/><Relationship Id="rId3" Type="http://schemas.openxmlformats.org/officeDocument/2006/relationships/tags" Target="../tags/tag20.xml"/><Relationship Id="rId2" Type="http://schemas.openxmlformats.org/officeDocument/2006/relationships/image" Target="../media/image4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4898"/>
          <a:stretch>
            <a:fillRect/>
          </a:stretch>
        </p:blipFill>
        <p:spPr>
          <a:xfrm>
            <a:off x="462280" y="1012825"/>
            <a:ext cx="11246485" cy="58566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杭州黄龙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0135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黄龙体育中心是浙江省目前规模最大、功能最全的现代化体育设施，是一个集体育比赛、文艺表演、健身娱乐、餐饮住宿、商务办公和购物展览于一体的多功能场所，其主体育场已成为浙江省和杭州市的标志性建筑之一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197"/>
          <a:stretch>
            <a:fillRect/>
          </a:stretch>
        </p:blipFill>
        <p:spPr>
          <a:xfrm>
            <a:off x="8045450" y="1398270"/>
            <a:ext cx="3663950" cy="23075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92745" y="4060190"/>
            <a:ext cx="38493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100m </a:t>
            </a:r>
            <a:r>
              <a:rPr lang="zh-CN" sz="1200">
                <a:latin typeface="+mn-ea"/>
                <a:cs typeface="+mn-ea"/>
                <a:sym typeface="+mn-ea"/>
              </a:rPr>
              <a:t>方砖</a:t>
            </a:r>
            <a:r>
              <a:rPr sz="1200">
                <a:latin typeface="+mn-ea"/>
                <a:cs typeface="+mn-ea"/>
                <a:sym typeface="+mn-ea"/>
              </a:rPr>
              <a:t>地面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latin typeface="+mn-ea"/>
                <a:cs typeface="+mn-ea"/>
                <a:sym typeface="+mn-ea"/>
              </a:rPr>
              <a:t>3</a:t>
            </a:r>
            <a:r>
              <a:rPr lang="en-US" sz="1200">
                <a:latin typeface="+mn-ea"/>
                <a:cs typeface="+mn-ea"/>
                <a:sym typeface="+mn-ea"/>
              </a:rPr>
              <a:t>00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不</a:t>
            </a:r>
            <a:r>
              <a:rPr lang="zh-CN" sz="1200">
                <a:latin typeface="+mn-ea"/>
                <a:cs typeface="+mn-ea"/>
                <a:sym typeface="+mn-ea"/>
              </a:rPr>
              <a:t>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夜间照明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杭州黄龙 试驾场地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1955" y="1642745"/>
            <a:ext cx="7284085" cy="40811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6328"/>
          <a:stretch>
            <a:fillRect/>
          </a:stretch>
        </p:blipFill>
        <p:spPr>
          <a:xfrm>
            <a:off x="4268470" y="3683000"/>
            <a:ext cx="3665855" cy="23120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l="6521"/>
          <a:stretch>
            <a:fillRect/>
          </a:stretch>
        </p:blipFill>
        <p:spPr>
          <a:xfrm>
            <a:off x="8029575" y="3695700"/>
            <a:ext cx="3677285" cy="22885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b="2368"/>
          <a:stretch>
            <a:fillRect/>
          </a:stretch>
        </p:blipFill>
        <p:spPr>
          <a:xfrm>
            <a:off x="8044815" y="1004570"/>
            <a:ext cx="3662045" cy="2330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6525"/>
          <a:stretch>
            <a:fillRect/>
          </a:stretch>
        </p:blipFill>
        <p:spPr>
          <a:xfrm>
            <a:off x="462915" y="1004570"/>
            <a:ext cx="3686810" cy="2310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3818" r="13546"/>
          <a:stretch>
            <a:fillRect/>
          </a:stretch>
        </p:blipFill>
        <p:spPr>
          <a:xfrm>
            <a:off x="461010" y="3680460"/>
            <a:ext cx="3698875" cy="23139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t="6165"/>
          <a:stretch>
            <a:fillRect/>
          </a:stretch>
        </p:blipFill>
        <p:spPr>
          <a:xfrm>
            <a:off x="4268470" y="1012825"/>
            <a:ext cx="3666490" cy="23101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89025" y="3355975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雪佛兰科帕奇试驾会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90770" y="335597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雪佛兰科帕奇试驾会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19845" y="3355975"/>
            <a:ext cx="1936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路虎体验日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4570" y="6034405"/>
            <a:ext cx="2543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新能源车对比试驾会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62500" y="6034405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新能源车对比试驾会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79815" y="6034405"/>
            <a:ext cx="2415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路虎体验日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3634,&quot;width&quot;:5770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9533,&quot;width&quot;:17016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PP_MARK_KEY" val="0a3048ba-135a-419a-8266-8e34686ae51c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WPS 演示</Application>
  <PresentationFormat>宽屏</PresentationFormat>
  <Paragraphs>24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杭州黄龙体育中心试驾场地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251</cp:revision>
  <dcterms:created xsi:type="dcterms:W3CDTF">2019-06-19T02:08:00Z</dcterms:created>
  <dcterms:modified xsi:type="dcterms:W3CDTF">2023-03-29T01:45:23Z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06E87DBD353840949545B168DE17525A</vt:lpwstr>
  </property>
</Properties>
</file>