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pos="7384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4166" userDrawn="1">
          <p15:clr>
            <a:srgbClr val="A4A3A4"/>
          </p15:clr>
        </p15:guide>
        <p15:guide id="6" pos="2470" userDrawn="1">
          <p15:clr>
            <a:srgbClr val="A4A3A4"/>
          </p15:clr>
        </p15:guide>
        <p15:guide id="7" pos="4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2"/>
        <p:guide pos="255"/>
        <p:guide pos="7384"/>
        <p:guide orient="horz" pos="637"/>
        <p:guide orient="horz" pos="4166"/>
        <p:guide pos="2470"/>
        <p:guide pos="47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image" Target="../media/image10.jpeg"/><Relationship Id="rId7" Type="http://schemas.openxmlformats.org/officeDocument/2006/relationships/image" Target="../media/image9.png"/><Relationship Id="rId6" Type="http://schemas.openxmlformats.org/officeDocument/2006/relationships/image" Target="../media/image8.jpeg"/><Relationship Id="rId5" Type="http://schemas.openxmlformats.org/officeDocument/2006/relationships/tags" Target="../tags/tag22.xml"/><Relationship Id="rId4" Type="http://schemas.openxmlformats.org/officeDocument/2006/relationships/image" Target="../media/image7.jpeg"/><Relationship Id="rId3" Type="http://schemas.openxmlformats.org/officeDocument/2006/relationships/tags" Target="../tags/tag21.xml"/><Relationship Id="rId2" Type="http://schemas.openxmlformats.org/officeDocument/2006/relationships/image" Target="../media/image6.jpe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3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rcRect t="19454" b="30289"/>
          <a:stretch>
            <a:fillRect/>
          </a:stretch>
        </p:blipFill>
        <p:spPr>
          <a:xfrm>
            <a:off x="405130" y="1017905"/>
            <a:ext cx="11287125" cy="5840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长沙开慧机场试驾场地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86070"/>
            <a:ext cx="1127379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5765" y="599694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长沙开慧机场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，位于湖南省长沙市境内，属A2类跑道型通用机场。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停机坪长383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，宽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88米，跑道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米，全封闭水泥硬化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路面。可用于举办汽车赛事、试乘试驾活动、汽车性能测试及驾控培训等。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2415" y="3822700"/>
            <a:ext cx="38309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;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</a:rPr>
              <a:t>停机坪长</a:t>
            </a:r>
            <a:r>
              <a:rPr lang="en-US" altLang="zh-CN" sz="1200">
                <a:latin typeface="+mn-ea"/>
                <a:cs typeface="+mn-ea"/>
              </a:rPr>
              <a:t>383m</a:t>
            </a:r>
            <a:r>
              <a:rPr lang="zh-CN" altLang="en-US" sz="1200">
                <a:latin typeface="+mn-ea"/>
                <a:cs typeface="+mn-ea"/>
              </a:rPr>
              <a:t>，宽</a:t>
            </a:r>
            <a:r>
              <a:rPr lang="en-US" altLang="zh-CN" sz="1200">
                <a:latin typeface="+mn-ea"/>
                <a:cs typeface="+mn-ea"/>
              </a:rPr>
              <a:t>88m</a:t>
            </a:r>
            <a:r>
              <a:rPr lang="zh-CN" altLang="en-US" sz="1200">
                <a:latin typeface="+mn-ea"/>
                <a:cs typeface="+mn-ea"/>
              </a:rPr>
              <a:t>；跑道长</a:t>
            </a:r>
            <a:r>
              <a:rPr lang="en-US" altLang="zh-CN" sz="1200">
                <a:latin typeface="+mn-ea"/>
                <a:cs typeface="+mn-ea"/>
              </a:rPr>
              <a:t>260m</a:t>
            </a:r>
            <a:r>
              <a:rPr lang="zh-CN" altLang="en-US" sz="1200">
                <a:latin typeface="+mn-ea"/>
                <a:cs typeface="+mn-ea"/>
              </a:rPr>
              <a:t>，宽</a:t>
            </a:r>
            <a:r>
              <a:rPr lang="en-US" altLang="zh-CN" sz="1200">
                <a:latin typeface="+mn-ea"/>
                <a:cs typeface="+mn-ea"/>
              </a:rPr>
              <a:t>35m</a:t>
            </a:r>
            <a:r>
              <a:rPr lang="zh-CN" altLang="en-US" sz="1200">
                <a:latin typeface="+mn-ea"/>
                <a:cs typeface="+mn-ea"/>
              </a:rPr>
              <a:t>，全封闭，水泥硬化路面；</a:t>
            </a:r>
            <a:endParaRPr lang="en-US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40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方便接水</a:t>
            </a:r>
            <a:endParaRPr sz="1200" b="1">
              <a:solidFill>
                <a:srgbClr val="FF0000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卫生间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5339"/>
          <a:stretch>
            <a:fillRect/>
          </a:stretch>
        </p:blipFill>
        <p:spPr>
          <a:xfrm>
            <a:off x="7666990" y="1012190"/>
            <a:ext cx="4055745" cy="2360930"/>
          </a:xfrm>
          <a:prstGeom prst="rect">
            <a:avLst/>
          </a:prstGeom>
        </p:spPr>
      </p:pic>
      <p:pic>
        <p:nvPicPr>
          <p:cNvPr id="2" name="图片 1" descr="长沙开慧机场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15" y="1011555"/>
            <a:ext cx="7093585" cy="45916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465955" y="6335395"/>
            <a:ext cx="29597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None/>
            </a:pPr>
            <a:r>
              <a:rPr lang="zh-CN" altLang="en-US" sz="1200">
                <a:latin typeface="+mj-ea"/>
                <a:ea typeface="+mj-ea"/>
                <a:cs typeface="+mj-ea"/>
              </a:rPr>
              <a:t>“现代嘉年华”北京现代品牌体验日2.0</a:t>
            </a:r>
            <a:endParaRPr lang="zh-CN" altLang="en-US" sz="1200">
              <a:latin typeface="+mj-ea"/>
              <a:ea typeface="+mj-ea"/>
              <a:cs typeface="+mj-ea"/>
            </a:endParaRPr>
          </a:p>
          <a:p>
            <a:pPr algn="ctr">
              <a:buClrTx/>
              <a:buSzTx/>
              <a:buNone/>
            </a:pPr>
            <a:r>
              <a:rPr lang="zh-CN" altLang="en-US" sz="1200">
                <a:latin typeface="+mj-ea"/>
                <a:ea typeface="+mj-ea"/>
                <a:cs typeface="+mj-ea"/>
              </a:rPr>
              <a:t>长沙站</a:t>
            </a:r>
            <a:endParaRPr lang="zh-CN" altLang="en-US" sz="1200">
              <a:latin typeface="+mj-ea"/>
              <a:ea typeface="+mj-ea"/>
              <a:cs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4885" y="344995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latin typeface="+mj-ea"/>
                <a:ea typeface="+mj-ea"/>
                <a:cs typeface="+mj-ea"/>
              </a:rPr>
              <a:t>2021</a:t>
            </a:r>
            <a:r>
              <a:rPr lang="en-US" altLang="zh-CN" sz="1200"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latin typeface="+mj-ea"/>
                <a:ea typeface="+mj-ea"/>
                <a:cs typeface="+mj-ea"/>
              </a:rPr>
              <a:t>领克巅峰车手计划资格赛</a:t>
            </a:r>
            <a:endParaRPr lang="zh-CN" altLang="en-US" sz="1200">
              <a:latin typeface="+mj-ea"/>
              <a:ea typeface="+mj-ea"/>
              <a:cs typeface="+mj-ea"/>
            </a:endParaRPr>
          </a:p>
          <a:p>
            <a:pPr algn="ctr"/>
            <a:r>
              <a:rPr lang="zh-CN" altLang="en-US" sz="1200">
                <a:latin typeface="+mj-ea"/>
                <a:ea typeface="+mj-ea"/>
                <a:cs typeface="+mj-ea"/>
              </a:rPr>
              <a:t>长沙站</a:t>
            </a:r>
            <a:endParaRPr lang="zh-CN" altLang="en-US" sz="1200">
              <a:latin typeface="+mj-ea"/>
              <a:ea typeface="+mj-ea"/>
              <a:cs typeface="+mj-ea"/>
            </a:endParaRPr>
          </a:p>
        </p:txBody>
      </p:sp>
      <p:pic>
        <p:nvPicPr>
          <p:cNvPr id="7" name="图片 6" descr="5dfa703d64e6480c97860004972c45b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7840" y="1009650"/>
            <a:ext cx="3639185" cy="2435860"/>
          </a:xfrm>
          <a:prstGeom prst="rect">
            <a:avLst/>
          </a:prstGeom>
        </p:spPr>
      </p:pic>
      <p:pic>
        <p:nvPicPr>
          <p:cNvPr id="8" name="图片 7" descr="6f8dcbb9368b463eb74e8321dc7f91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70375" y="1006475"/>
            <a:ext cx="3639820" cy="2439035"/>
          </a:xfrm>
          <a:prstGeom prst="rect">
            <a:avLst/>
          </a:prstGeom>
        </p:spPr>
      </p:pic>
      <p:pic>
        <p:nvPicPr>
          <p:cNvPr id="10" name="图片 9" descr="cf7936b649c44322ab65582559fb2eec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43545" y="1001395"/>
            <a:ext cx="3651250" cy="24434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761865" y="3449320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latin typeface="+mj-ea"/>
                <a:ea typeface="+mj-ea"/>
                <a:cs typeface="+mj-ea"/>
              </a:rPr>
              <a:t>2021</a:t>
            </a:r>
            <a:r>
              <a:rPr lang="en-US" altLang="zh-CN" sz="1200"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latin typeface="+mj-ea"/>
                <a:ea typeface="+mj-ea"/>
                <a:cs typeface="+mj-ea"/>
              </a:rPr>
              <a:t>领克巅峰车手计划资格赛</a:t>
            </a:r>
            <a:endParaRPr lang="zh-CN" altLang="en-US" sz="1200">
              <a:latin typeface="+mj-ea"/>
              <a:ea typeface="+mj-ea"/>
              <a:cs typeface="+mj-ea"/>
            </a:endParaRPr>
          </a:p>
          <a:p>
            <a:pPr algn="ctr"/>
            <a:r>
              <a:rPr lang="zh-CN" altLang="en-US" sz="1200">
                <a:latin typeface="+mj-ea"/>
                <a:ea typeface="+mj-ea"/>
                <a:cs typeface="+mj-ea"/>
              </a:rPr>
              <a:t>长沙站</a:t>
            </a:r>
            <a:endParaRPr lang="zh-CN" altLang="en-US" sz="1200">
              <a:latin typeface="+mj-ea"/>
              <a:ea typeface="+mj-ea"/>
              <a:cs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99170" y="3448050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latin typeface="+mj-ea"/>
                <a:ea typeface="+mj-ea"/>
                <a:cs typeface="+mj-ea"/>
              </a:rPr>
              <a:t>2021</a:t>
            </a:r>
            <a:r>
              <a:rPr lang="en-US" altLang="zh-CN" sz="1200"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latin typeface="+mj-ea"/>
                <a:ea typeface="+mj-ea"/>
                <a:cs typeface="+mj-ea"/>
              </a:rPr>
              <a:t>领克巅峰车手计划资格赛</a:t>
            </a:r>
            <a:endParaRPr lang="zh-CN" altLang="en-US" sz="1200">
              <a:latin typeface="+mj-ea"/>
              <a:ea typeface="+mj-ea"/>
              <a:cs typeface="+mj-ea"/>
            </a:endParaRPr>
          </a:p>
          <a:p>
            <a:pPr algn="ctr"/>
            <a:r>
              <a:rPr lang="zh-CN" altLang="en-US" sz="1200">
                <a:latin typeface="+mj-ea"/>
                <a:ea typeface="+mj-ea"/>
                <a:cs typeface="+mj-ea"/>
              </a:rPr>
              <a:t>长沙站</a:t>
            </a:r>
            <a:endParaRPr lang="zh-CN" altLang="en-US" sz="1200">
              <a:latin typeface="+mj-ea"/>
              <a:ea typeface="+mj-ea"/>
              <a:cs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6765" y="6374130"/>
            <a:ext cx="29356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None/>
            </a:pP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“现代嘉年华”北京现代品牌体验日2.0</a:t>
            </a:r>
            <a:endParaRPr lang="zh-CN" altLang="en-US" sz="1200">
              <a:latin typeface="+mj-ea"/>
              <a:ea typeface="+mj-ea"/>
              <a:cs typeface="+mj-ea"/>
            </a:endParaRPr>
          </a:p>
          <a:p>
            <a:pPr algn="ctr">
              <a:buClrTx/>
              <a:buSzTx/>
              <a:buNone/>
            </a:pP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长沙站</a:t>
            </a:r>
            <a:endParaRPr lang="en-US" altLang="zh-CN" sz="1200">
              <a:latin typeface="+mj-ea"/>
              <a:ea typeface="+mj-ea"/>
              <a:cs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69935" y="6335395"/>
            <a:ext cx="28765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None/>
            </a:pP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“现代嘉年华”北京现代品牌体验日2.0</a:t>
            </a:r>
            <a:endParaRPr lang="zh-CN" altLang="en-US" sz="1200">
              <a:latin typeface="+mj-ea"/>
              <a:ea typeface="+mj-ea"/>
              <a:cs typeface="+mj-ea"/>
            </a:endParaRPr>
          </a:p>
          <a:p>
            <a:pPr algn="ctr">
              <a:buClrTx/>
              <a:buSzTx/>
              <a:buNone/>
            </a:pP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长沙站</a:t>
            </a:r>
            <a:endParaRPr lang="zh-CN" altLang="en-US" sz="1200">
              <a:latin typeface="+mj-ea"/>
              <a:ea typeface="+mj-ea"/>
              <a:cs typeface="+mj-ea"/>
            </a:endParaRPr>
          </a:p>
        </p:txBody>
      </p:sp>
      <p:pic>
        <p:nvPicPr>
          <p:cNvPr id="21" name="图片 20" descr="2020102602245748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6720" y="3910330"/>
            <a:ext cx="3629025" cy="2423160"/>
          </a:xfrm>
          <a:prstGeom prst="rect">
            <a:avLst/>
          </a:prstGeom>
        </p:spPr>
      </p:pic>
      <p:pic>
        <p:nvPicPr>
          <p:cNvPr id="22" name="图片 21" descr="237225176_1603710146479_700x700"/>
          <p:cNvPicPr>
            <a:picLocks noChangeAspect="1"/>
          </p:cNvPicPr>
          <p:nvPr/>
        </p:nvPicPr>
        <p:blipFill>
          <a:blip r:embed="rId8"/>
          <a:srcRect l="4133" t="5695" r="2762" b="2583"/>
          <a:stretch>
            <a:fillRect/>
          </a:stretch>
        </p:blipFill>
        <p:spPr>
          <a:xfrm>
            <a:off x="497840" y="3907790"/>
            <a:ext cx="3638550" cy="2425700"/>
          </a:xfrm>
          <a:prstGeom prst="rect">
            <a:avLst/>
          </a:prstGeom>
        </p:spPr>
      </p:pic>
      <p:pic>
        <p:nvPicPr>
          <p:cNvPr id="23" name="图片 22" descr="237225244_1603710162034_700x700"/>
          <p:cNvPicPr>
            <a:picLocks noChangeAspect="1"/>
          </p:cNvPicPr>
          <p:nvPr/>
        </p:nvPicPr>
        <p:blipFill>
          <a:blip r:embed="rId9"/>
          <a:srcRect l="2448" t="3298" r="8308" b="3860"/>
          <a:stretch>
            <a:fillRect/>
          </a:stretch>
        </p:blipFill>
        <p:spPr>
          <a:xfrm>
            <a:off x="4270375" y="3909695"/>
            <a:ext cx="3642360" cy="24257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2850,&quot;width&quot;:4274}"/>
</p:tagLst>
</file>

<file path=ppt/tags/tag21.xml><?xml version="1.0" encoding="utf-8"?>
<p:tagLst xmlns:p="http://schemas.openxmlformats.org/presentationml/2006/main">
  <p:tag name="KSO_WM_UNIT_PLACING_PICTURE_USER_VIEWPORT" val="{&quot;height&quot;:2850,&quot;width&quot;:4274}"/>
</p:tagLst>
</file>

<file path=ppt/tags/tag22.xml><?xml version="1.0" encoding="utf-8"?>
<p:tagLst xmlns:p="http://schemas.openxmlformats.org/presentationml/2006/main">
  <p:tag name="KSO_WM_UNIT_PLACING_PICTURE_USER_VIEWPORT" val="{&quot;height&quot;:2849,&quot;width&quot;:4273}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4.xml><?xml version="1.0" encoding="utf-8"?>
<p:tagLst xmlns:p="http://schemas.openxmlformats.org/presentationml/2006/main">
  <p:tag name="KSO_DOCER_TEMPLATE_OPEN_ONCE_MARK" val="1"/>
  <p:tag name="KSO_WPP_MARK_KEY" val="e71b2a6c-00b9-4c9a-9c30-90a75e05e1b4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WPS 演示</Application>
  <PresentationFormat>宽屏</PresentationFormat>
  <Paragraphs>27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长沙开慧机场试驾场地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270</cp:revision>
  <dcterms:created xsi:type="dcterms:W3CDTF">2019-06-19T02:08:00Z</dcterms:created>
  <dcterms:modified xsi:type="dcterms:W3CDTF">2023-03-08T07:11:24Z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F9A3CC92C1904D349E7047435F034C00</vt:lpwstr>
  </property>
</Properties>
</file>