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 userDrawn="1">
          <p15:clr>
            <a:srgbClr val="A4A3A4"/>
          </p15:clr>
        </p15:guide>
        <p15:guide id="2" pos="267" userDrawn="1">
          <p15:clr>
            <a:srgbClr val="A4A3A4"/>
          </p15:clr>
        </p15:guide>
        <p15:guide id="3" pos="5063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810" userDrawn="1">
          <p15:clr>
            <a:srgbClr val="A4A3A4"/>
          </p15:clr>
        </p15:guide>
        <p15:guide id="6" orient="horz" pos="2252" userDrawn="1">
          <p15:clr>
            <a:srgbClr val="A4A3A4"/>
          </p15:clr>
        </p15:guide>
        <p15:guide id="7" pos="2589" userDrawn="1">
          <p15:clr>
            <a:srgbClr val="A4A3A4"/>
          </p15:clr>
        </p15:guide>
        <p15:guide id="8" pos="2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26"/>
        <p:guide pos="267"/>
        <p:guide pos="5063"/>
        <p:guide orient="horz" pos="663"/>
        <p:guide orient="horz" pos="3810"/>
        <p:guide orient="horz" pos="2252"/>
        <p:guide pos="2589"/>
        <p:guide pos="222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e284696de29d64d3b573f84dc177d"/>
          <p:cNvPicPr>
            <a:picLocks noChangeAspect="1"/>
          </p:cNvPicPr>
          <p:nvPr/>
        </p:nvPicPr>
        <p:blipFill>
          <a:blip r:embed="rId1"/>
          <a:srcRect b="7505"/>
          <a:stretch>
            <a:fillRect/>
          </a:stretch>
        </p:blipFill>
        <p:spPr>
          <a:xfrm>
            <a:off x="424180" y="1052195"/>
            <a:ext cx="11301730" cy="57912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1264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池州体育馆 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池州市体育馆位于贵池区长江南路西侧的市体育中心内，北接拟建的会展中心，占地面积11046平方米。</a:t>
            </a:r>
            <a:endParaRPr lang="zh-CN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982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万㎡ 圆形 不规则场地 方砖地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v/100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0" y="1611630"/>
            <a:ext cx="3964305" cy="2217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8" y="1052513"/>
            <a:ext cx="5811009" cy="541509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rcRect b="16551"/>
          <a:stretch>
            <a:fillRect/>
          </a:stretch>
        </p:blipFill>
        <p:spPr>
          <a:xfrm>
            <a:off x="7931150" y="1126490"/>
            <a:ext cx="3768090" cy="2379345"/>
          </a:xfrm>
          <a:prstGeom prst="rect">
            <a:avLst/>
          </a:prstGeom>
        </p:spPr>
      </p:pic>
      <p:pic>
        <p:nvPicPr>
          <p:cNvPr id="28" name="图片 27" descr="C:/Users/ADMINI~1/AppData/Local/Temp/picturecompress_20210118130916/output_1.pngoutput_1"/>
          <p:cNvPicPr>
            <a:picLocks noChangeAspect="1"/>
          </p:cNvPicPr>
          <p:nvPr/>
        </p:nvPicPr>
        <p:blipFill>
          <a:blip r:embed="rId2"/>
          <a:srcRect t="7507" b="5340"/>
          <a:stretch>
            <a:fillRect/>
          </a:stretch>
        </p:blipFill>
        <p:spPr>
          <a:xfrm>
            <a:off x="4227195" y="1128395"/>
            <a:ext cx="3585845" cy="2380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rcRect t="10349"/>
          <a:stretch>
            <a:fillRect/>
          </a:stretch>
        </p:blipFill>
        <p:spPr>
          <a:xfrm>
            <a:off x="475615" y="1125220"/>
            <a:ext cx="3634740" cy="2380615"/>
          </a:xfrm>
          <a:prstGeom prst="rect">
            <a:avLst/>
          </a:prstGeom>
        </p:spPr>
      </p:pic>
      <p:pic>
        <p:nvPicPr>
          <p:cNvPr id="26" name="图片 25" descr="6290427ee127d6a2bb899fdcbd5f1bc"/>
          <p:cNvPicPr>
            <a:picLocks noChangeAspect="1"/>
          </p:cNvPicPr>
          <p:nvPr/>
        </p:nvPicPr>
        <p:blipFill>
          <a:blip r:embed="rId4"/>
          <a:srcRect t="8081"/>
          <a:stretch>
            <a:fillRect/>
          </a:stretch>
        </p:blipFill>
        <p:spPr>
          <a:xfrm>
            <a:off x="7940675" y="3905250"/>
            <a:ext cx="3751580" cy="2397760"/>
          </a:xfrm>
          <a:prstGeom prst="rect">
            <a:avLst/>
          </a:prstGeom>
        </p:spPr>
      </p:pic>
      <p:pic>
        <p:nvPicPr>
          <p:cNvPr id="25" name="图片 24" descr="d8be7c98a9c2e116c85a1686e3cea9e"/>
          <p:cNvPicPr>
            <a:picLocks noChangeAspect="1"/>
          </p:cNvPicPr>
          <p:nvPr/>
        </p:nvPicPr>
        <p:blipFill>
          <a:blip r:embed="rId5"/>
          <a:srcRect t="589" r="4612"/>
          <a:stretch>
            <a:fillRect/>
          </a:stretch>
        </p:blipFill>
        <p:spPr>
          <a:xfrm>
            <a:off x="4227195" y="3913505"/>
            <a:ext cx="3592830" cy="2390140"/>
          </a:xfrm>
          <a:prstGeom prst="rect">
            <a:avLst/>
          </a:prstGeom>
        </p:spPr>
      </p:pic>
      <p:pic>
        <p:nvPicPr>
          <p:cNvPr id="8" name="图片 7" descr="42c193b70903fabc116f646af86d05d"/>
          <p:cNvPicPr>
            <a:picLocks noChangeAspect="1"/>
          </p:cNvPicPr>
          <p:nvPr/>
        </p:nvPicPr>
        <p:blipFill>
          <a:blip r:embed="rId6"/>
          <a:srcRect l="8752" t="4270" r="9599"/>
          <a:stretch>
            <a:fillRect/>
          </a:stretch>
        </p:blipFill>
        <p:spPr>
          <a:xfrm>
            <a:off x="474980" y="3913505"/>
            <a:ext cx="3636010" cy="23895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57350" y="356489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85850" y="634111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消防站比武竞赛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1865" y="634174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消防站比武竞赛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86800" y="634111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消防站比武竞赛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61145" y="356489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26075" y="3564890"/>
            <a:ext cx="1339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73206b4-2b7c-4ed5-b1d6-85cf8f13a81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WPS 演示</Application>
  <PresentationFormat>宽屏</PresentationFormat>
  <Paragraphs>21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池州体育馆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池州体育馆 试驾场地</dc:title>
  <dc:creator/>
  <cp:lastModifiedBy>s_兔玖</cp:lastModifiedBy>
  <cp:revision>230</cp:revision>
  <dcterms:created xsi:type="dcterms:W3CDTF">2019-06-19T02:08:00Z</dcterms:created>
  <dcterms:modified xsi:type="dcterms:W3CDTF">2023-03-08T06:20:01Z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6F6230836C7F41FFA9535D8B3AEDA891</vt:lpwstr>
  </property>
</Properties>
</file>