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19" r:id="rId3"/>
    <p:sldId id="414" r:id="rId4"/>
    <p:sldId id="423" r:id="rId5"/>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0" userDrawn="1">
          <p15:clr>
            <a:srgbClr val="A4A3A4"/>
          </p15:clr>
        </p15:guide>
        <p15:guide id="2" pos="272" userDrawn="1">
          <p15:clr>
            <a:srgbClr val="A4A3A4"/>
          </p15:clr>
        </p15:guide>
        <p15:guide id="3" pos="7388" userDrawn="1">
          <p15:clr>
            <a:srgbClr val="A4A3A4"/>
          </p15:clr>
        </p15:guide>
        <p15:guide id="4" orient="horz" pos="664" userDrawn="1">
          <p15:clr>
            <a:srgbClr val="A4A3A4"/>
          </p15:clr>
        </p15:guide>
        <p15:guide id="5" orient="horz" pos="3733" userDrawn="1">
          <p15:clr>
            <a:srgbClr val="A4A3A4"/>
          </p15:clr>
        </p15:guide>
        <p15:guide id="6" pos="4987" userDrawn="1">
          <p15:clr>
            <a:srgbClr val="A4A3A4"/>
          </p15:clr>
        </p15:guide>
        <p15:guide id="7" pos="4987" userDrawn="1">
          <p15:clr>
            <a:srgbClr val="A4A3A4"/>
          </p15:clr>
        </p15:guide>
        <p15:guide id="8" pos="2589" userDrawn="1">
          <p15:clr>
            <a:srgbClr val="A4A3A4"/>
          </p15:clr>
        </p15:guide>
        <p15:guide id="9" pos="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240"/>
        <p:guide pos="272"/>
        <p:guide pos="7388"/>
        <p:guide orient="horz" pos="664"/>
        <p:guide orient="horz" pos="3733"/>
        <p:guide pos="4987"/>
        <p:guide pos="4987"/>
        <p:guide pos="2589"/>
        <p:guide pos="26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a7a756c211b02af0ecd73b7417b0f30"/>
          <p:cNvPicPr>
            <a:picLocks noChangeAspect="1"/>
          </p:cNvPicPr>
          <p:nvPr userDrawn="1"/>
        </p:nvPicPr>
        <p:blipFill>
          <a:blip r:embed="rId6"/>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430530" y="1011555"/>
            <a:ext cx="11292840" cy="5857240"/>
          </a:xfrm>
          <a:prstGeom prst="rect">
            <a:avLst/>
          </a:prstGeom>
          <a:blipFill>
            <a:blip r:embed="rId1" cstate="print"/>
            <a:stretch>
              <a:fillRect/>
            </a:stretch>
          </a:blipFill>
        </p:spPr>
        <p:txBody>
          <a:bodyPr wrap="square" lIns="0" tIns="0" rIns="0" bIns="0" rtlCol="0"/>
          <a:lstStyle/>
          <a:p/>
        </p:txBody>
      </p:sp>
      <p:sp>
        <p:nvSpPr>
          <p:cNvPr id="4" name="标题 3"/>
          <p:cNvSpPr>
            <a:spLocks noGrp="1"/>
          </p:cNvSpPr>
          <p:nvPr>
            <p:ph type="title"/>
          </p:nvPr>
        </p:nvSpPr>
        <p:spPr>
          <a:xfrm>
            <a:off x="445135" y="1012190"/>
            <a:ext cx="11236325" cy="635000"/>
          </a:xfrm>
        </p:spPr>
        <p:txBody>
          <a:bodyPr/>
          <a:lstStyle/>
          <a:p>
            <a:r>
              <a:rPr lang="zh-CN" altLang="en-US">
                <a:solidFill>
                  <a:schemeClr val="bg1"/>
                </a:solidFill>
                <a:effectLst>
                  <a:outerShdw blurRad="38100" dist="38100" dir="2700000" algn="tl">
                    <a:srgbClr val="000000">
                      <a:alpha val="43137"/>
                    </a:srgbClr>
                  </a:outerShdw>
                </a:effectLst>
              </a:rPr>
              <a:t>贵阳骏驰国际赛车场试驾场地</a:t>
            </a:r>
            <a:endParaRPr lang="zh-CN" altLang="en-US">
              <a:solidFill>
                <a:schemeClr val="bg1"/>
              </a:solidFill>
              <a:effectLst>
                <a:outerShdw blurRad="38100" dist="38100" dir="2700000" algn="tl">
                  <a:srgbClr val="000000">
                    <a:alpha val="43137"/>
                  </a:srgbClr>
                </a:outerShdw>
              </a:effectLst>
            </a:endParaRPr>
          </a:p>
        </p:txBody>
      </p:sp>
      <p:sp>
        <p:nvSpPr>
          <p:cNvPr id="6" name="矩形 5"/>
          <p:cNvSpPr/>
          <p:nvPr/>
        </p:nvSpPr>
        <p:spPr>
          <a:xfrm rot="10800000">
            <a:off x="417830" y="5398135"/>
            <a:ext cx="11308715" cy="1485265"/>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30530" y="5926455"/>
            <a:ext cx="10772140" cy="645160"/>
          </a:xfrm>
          <a:prstGeom prst="rect">
            <a:avLst/>
          </a:prstGeom>
          <a:noFill/>
          <a:ln>
            <a:noFill/>
          </a:ln>
        </p:spPr>
        <p:txBody>
          <a:bodyPr wrap="square" rtlCol="0">
            <a:spAutoFit/>
          </a:bodyPr>
          <a:lstStyle/>
          <a:p>
            <a:pPr algn="l">
              <a:lnSpc>
                <a:spcPct val="150000"/>
              </a:lnSpc>
            </a:pP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贵阳骏驰国际赛车场试驾场地是全国首条国际认证的综合性赛道集场地及跨界拉力赛道为一体，坐落于中国历史文化古镇青岩。赛道全长2.198km，赛道依山而建，具有14处弯角，高差达10m。</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试驾区域长261m 宽33m 总面积8613㎡</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7557135" y="4140200"/>
            <a:ext cx="4295775" cy="2306955"/>
          </a:xfrm>
          <a:prstGeom prst="rect">
            <a:avLst/>
          </a:prstGeom>
          <a:noFill/>
        </p:spPr>
        <p:txBody>
          <a:bodyPr wrap="square" rtlCol="0">
            <a:spAutoFit/>
          </a:bodyPr>
          <a:lstStyle/>
          <a:p>
            <a:pPr>
              <a:lnSpc>
                <a:spcPct val="200000"/>
              </a:lnSpc>
            </a:pPr>
            <a:r>
              <a:rPr lang="zh-CN" altLang="en-US" sz="1200" b="1">
                <a:solidFill>
                  <a:schemeClr val="tx1"/>
                </a:solidFill>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8万/天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solidFill>
                  <a:schemeClr val="tx1"/>
                </a:solidFill>
                <a:latin typeface="+mn-ea"/>
                <a:cs typeface="+mn-ea"/>
              </a:rPr>
              <a:t>场地面积：</a:t>
            </a:r>
            <a:r>
              <a:rPr lang="zh-CN" altLang="en-US" sz="1200">
                <a:solidFill>
                  <a:schemeClr val="tx1"/>
                </a:solidFill>
                <a:latin typeface="+mn-ea"/>
                <a:cs typeface="+mn-ea"/>
              </a:rPr>
              <a:t>赛道全长</a:t>
            </a:r>
            <a:r>
              <a:rPr lang="en-US" altLang="zh-CN" sz="1200">
                <a:solidFill>
                  <a:schemeClr val="tx1"/>
                </a:solidFill>
                <a:latin typeface="+mn-ea"/>
                <a:cs typeface="+mn-ea"/>
              </a:rPr>
              <a:t>2198m</a:t>
            </a:r>
            <a:r>
              <a:rPr lang="zh-CN" altLang="en-US" sz="1200">
                <a:solidFill>
                  <a:schemeClr val="tx1"/>
                </a:solidFill>
                <a:latin typeface="+mn-ea"/>
                <a:cs typeface="+mn-ea"/>
              </a:rPr>
              <a:t>，试驾区域</a:t>
            </a:r>
            <a:r>
              <a:rPr sz="1200">
                <a:solidFill>
                  <a:schemeClr val="tx1"/>
                </a:solidFill>
                <a:latin typeface="+mn-ea"/>
                <a:cs typeface="+mn-ea"/>
                <a:sym typeface="+mn-ea"/>
              </a:rPr>
              <a:t>长26</a:t>
            </a:r>
            <a:r>
              <a:rPr lang="en-US" sz="1200">
                <a:solidFill>
                  <a:schemeClr val="tx1"/>
                </a:solidFill>
                <a:latin typeface="+mn-ea"/>
                <a:cs typeface="+mn-ea"/>
                <a:sym typeface="+mn-ea"/>
              </a:rPr>
              <a:t>1</a:t>
            </a:r>
            <a:r>
              <a:rPr sz="1200">
                <a:solidFill>
                  <a:schemeClr val="tx1"/>
                </a:solidFill>
                <a:latin typeface="+mn-ea"/>
                <a:cs typeface="+mn-ea"/>
                <a:sym typeface="+mn-ea"/>
              </a:rPr>
              <a:t>m 宽3</a:t>
            </a:r>
            <a:r>
              <a:rPr lang="en-US" sz="1200">
                <a:solidFill>
                  <a:schemeClr val="tx1"/>
                </a:solidFill>
                <a:latin typeface="+mn-ea"/>
                <a:cs typeface="+mn-ea"/>
                <a:sym typeface="+mn-ea"/>
              </a:rPr>
              <a:t>3</a:t>
            </a:r>
            <a:r>
              <a:rPr sz="1200">
                <a:solidFill>
                  <a:schemeClr val="tx1"/>
                </a:solidFill>
                <a:latin typeface="+mn-ea"/>
                <a:cs typeface="+mn-ea"/>
                <a:sym typeface="+mn-ea"/>
              </a:rPr>
              <a:t>m </a:t>
            </a:r>
            <a:r>
              <a:rPr lang="zh-CN" sz="1200">
                <a:solidFill>
                  <a:schemeClr val="tx1"/>
                </a:solidFill>
                <a:latin typeface="+mn-ea"/>
                <a:cs typeface="+mn-ea"/>
                <a:sym typeface="+mn-ea"/>
              </a:rPr>
              <a:t>总面积</a:t>
            </a:r>
            <a:r>
              <a:rPr lang="en-US" altLang="zh-CN" sz="1200">
                <a:solidFill>
                  <a:schemeClr val="tx1"/>
                </a:solidFill>
                <a:latin typeface="+mn-ea"/>
                <a:cs typeface="+mn-ea"/>
                <a:sym typeface="+mn-ea"/>
              </a:rPr>
              <a:t>8613</a:t>
            </a:r>
            <a:r>
              <a:rPr lang="zh-CN" altLang="en-US" sz="1200">
                <a:solidFill>
                  <a:schemeClr val="tx1"/>
                </a:solidFill>
                <a:latin typeface="+mn-ea"/>
                <a:cs typeface="+mn-ea"/>
                <a:sym typeface="+mn-ea"/>
              </a:rPr>
              <a:t>㎡</a:t>
            </a:r>
            <a:r>
              <a:rPr sz="1200">
                <a:solidFill>
                  <a:schemeClr val="tx1"/>
                </a:solidFill>
                <a:latin typeface="+mn-ea"/>
                <a:cs typeface="+mn-ea"/>
                <a:sym typeface="+mn-ea"/>
              </a:rPr>
              <a:t> 柏油地面 全封闭</a:t>
            </a:r>
            <a:endParaRPr sz="1200">
              <a:solidFill>
                <a:schemeClr val="tx1"/>
              </a:solidFill>
              <a:latin typeface="+mn-ea"/>
              <a:cs typeface="+mn-ea"/>
              <a:sym typeface="+mn-ea"/>
            </a:endParaRPr>
          </a:p>
          <a:p>
            <a:pPr>
              <a:lnSpc>
                <a:spcPct val="200000"/>
              </a:lnSpc>
            </a:pPr>
            <a:r>
              <a:rPr lang="zh-CN" altLang="en-US" sz="1200" b="1">
                <a:solidFill>
                  <a:schemeClr val="tx1"/>
                </a:solidFill>
                <a:latin typeface="+mn-ea"/>
                <a:cs typeface="+mn-ea"/>
              </a:rPr>
              <a:t>供电供水：</a:t>
            </a:r>
            <a:r>
              <a:rPr sz="1200">
                <a:solidFill>
                  <a:schemeClr val="tx1"/>
                </a:solidFill>
                <a:latin typeface="+mn-ea"/>
                <a:cs typeface="+mn-ea"/>
              </a:rPr>
              <a:t>380v/80kw 方便接水 固定</a:t>
            </a:r>
            <a:r>
              <a:rPr lang="zh-CN" sz="1200">
                <a:solidFill>
                  <a:schemeClr val="tx1"/>
                </a:solidFill>
                <a:latin typeface="+mn-ea"/>
                <a:cs typeface="+mn-ea"/>
              </a:rPr>
              <a:t>洗手</a:t>
            </a:r>
            <a:r>
              <a:rPr sz="1200">
                <a:solidFill>
                  <a:schemeClr val="tx1"/>
                </a:solidFill>
                <a:latin typeface="+mn-ea"/>
                <a:cs typeface="+mn-ea"/>
              </a:rPr>
              <a:t>间</a:t>
            </a:r>
            <a:endParaRPr sz="1200">
              <a:solidFill>
                <a:schemeClr val="tx1"/>
              </a:solidFill>
              <a:latin typeface="+mn-ea"/>
              <a:cs typeface="+mn-ea"/>
            </a:endParaRPr>
          </a:p>
          <a:p>
            <a:pPr>
              <a:lnSpc>
                <a:spcPct val="200000"/>
              </a:lnSpc>
            </a:pPr>
            <a:r>
              <a:rPr lang="zh-CN" altLang="en-US" sz="1200" b="1">
                <a:solidFill>
                  <a:schemeClr val="tx1"/>
                </a:solidFill>
                <a:latin typeface="+mn-ea"/>
                <a:cs typeface="+mn-ea"/>
              </a:rPr>
              <a:t>配套设施：</a:t>
            </a:r>
            <a:r>
              <a:rPr lang="zh-CN" altLang="en-US" sz="1200">
                <a:solidFill>
                  <a:schemeClr val="tx1"/>
                </a:solidFill>
                <a:latin typeface="+mn-ea"/>
                <a:cs typeface="+mn-ea"/>
              </a:rPr>
              <a:t>停车位</a:t>
            </a:r>
            <a:endParaRPr sz="1200">
              <a:solidFill>
                <a:schemeClr val="tx1"/>
              </a:solidFill>
              <a:latin typeface="+mn-ea"/>
              <a:cs typeface="+mn-ea"/>
            </a:endParaRPr>
          </a:p>
          <a:p>
            <a:pPr>
              <a:lnSpc>
                <a:spcPct val="200000"/>
              </a:lnSpc>
            </a:pPr>
            <a:endParaRPr lang="zh-CN" altLang="en-US" sz="1200">
              <a:solidFill>
                <a:schemeClr val="tx1"/>
              </a:solidFill>
              <a:latin typeface="+mn-ea"/>
              <a:cs typeface="+mn-ea"/>
            </a:endParaRPr>
          </a:p>
        </p:txBody>
      </p:sp>
      <p:pic>
        <p:nvPicPr>
          <p:cNvPr id="2" name="图片 1" descr="e3b83d34-dce2-41e7-97e9-d55576287453_副本"/>
          <p:cNvPicPr>
            <a:picLocks noChangeAspect="1"/>
          </p:cNvPicPr>
          <p:nvPr/>
        </p:nvPicPr>
        <p:blipFill>
          <a:blip r:embed="rId1"/>
          <a:stretch>
            <a:fillRect/>
          </a:stretch>
        </p:blipFill>
        <p:spPr>
          <a:xfrm>
            <a:off x="7557135" y="1645920"/>
            <a:ext cx="3810000" cy="2314575"/>
          </a:xfrm>
          <a:prstGeom prst="rect">
            <a:avLst/>
          </a:prstGeom>
        </p:spPr>
      </p:pic>
      <p:pic>
        <p:nvPicPr>
          <p:cNvPr id="3" name="图片 2" descr="贵阳骏驰国际赛车场试驾场地-新版-01"/>
          <p:cNvPicPr>
            <a:picLocks noChangeAspect="1"/>
          </p:cNvPicPr>
          <p:nvPr/>
        </p:nvPicPr>
        <p:blipFill>
          <a:blip r:embed="rId2"/>
          <a:stretch>
            <a:fillRect/>
          </a:stretch>
        </p:blipFill>
        <p:spPr>
          <a:xfrm>
            <a:off x="430530" y="1010920"/>
            <a:ext cx="6378575" cy="491109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510030" y="3556635"/>
            <a:ext cx="1578610" cy="275590"/>
          </a:xfrm>
          <a:prstGeom prst="rect">
            <a:avLst/>
          </a:prstGeom>
          <a:noFill/>
        </p:spPr>
        <p:txBody>
          <a:bodyPr wrap="square" rtlCol="0">
            <a:spAutoFit/>
          </a:bodyPr>
          <a:lstStyle/>
          <a:p>
            <a:r>
              <a:rPr lang="zh-CN" sz="1200">
                <a:latin typeface="+mn-ea"/>
                <a:cs typeface="+mn-ea"/>
              </a:rPr>
              <a:t>北京现代菲斯塔试驾</a:t>
            </a:r>
            <a:endParaRPr lang="zh-CN" sz="1200">
              <a:latin typeface="+mn-ea"/>
              <a:cs typeface="+mn-ea"/>
            </a:endParaRPr>
          </a:p>
        </p:txBody>
      </p:sp>
      <p:sp>
        <p:nvSpPr>
          <p:cNvPr id="18" name="文本框 17"/>
          <p:cNvSpPr txBox="1"/>
          <p:nvPr/>
        </p:nvSpPr>
        <p:spPr>
          <a:xfrm>
            <a:off x="5261610" y="3556635"/>
            <a:ext cx="1621155" cy="275590"/>
          </a:xfrm>
          <a:prstGeom prst="rect">
            <a:avLst/>
          </a:prstGeom>
          <a:noFill/>
        </p:spPr>
        <p:txBody>
          <a:bodyPr wrap="square" rtlCol="0">
            <a:spAutoFit/>
          </a:bodyPr>
          <a:lstStyle/>
          <a:p>
            <a:r>
              <a:rPr lang="zh-CN" sz="1200">
                <a:latin typeface="+mn-ea"/>
                <a:cs typeface="+mn-ea"/>
              </a:rPr>
              <a:t>北京现代菲斯塔试驾</a:t>
            </a:r>
            <a:endParaRPr lang="zh-CN" sz="1200">
              <a:latin typeface="+mn-ea"/>
              <a:cs typeface="+mn-ea"/>
            </a:endParaRPr>
          </a:p>
        </p:txBody>
      </p:sp>
      <p:sp>
        <p:nvSpPr>
          <p:cNvPr id="14" name="文本框 13"/>
          <p:cNvSpPr txBox="1"/>
          <p:nvPr/>
        </p:nvSpPr>
        <p:spPr>
          <a:xfrm>
            <a:off x="9394190" y="3556635"/>
            <a:ext cx="1175385" cy="275590"/>
          </a:xfrm>
          <a:prstGeom prst="rect">
            <a:avLst/>
          </a:prstGeom>
          <a:noFill/>
        </p:spPr>
        <p:txBody>
          <a:bodyPr wrap="square" rtlCol="0">
            <a:spAutoFit/>
          </a:bodyPr>
          <a:lstStyle/>
          <a:p>
            <a:r>
              <a:rPr lang="en-US" altLang="zh-CN" sz="1200">
                <a:latin typeface="+mn-ea"/>
                <a:cs typeface="+mn-ea"/>
              </a:rPr>
              <a:t>BMW 3</a:t>
            </a:r>
            <a:r>
              <a:rPr lang="zh-CN" sz="1200">
                <a:latin typeface="+mn-ea"/>
                <a:cs typeface="+mn-ea"/>
              </a:rPr>
              <a:t>试驾会</a:t>
            </a:r>
            <a:endParaRPr lang="zh-CN" sz="1200">
              <a:latin typeface="+mn-ea"/>
              <a:cs typeface="+mn-ea"/>
            </a:endParaRPr>
          </a:p>
        </p:txBody>
      </p:sp>
      <p:sp>
        <p:nvSpPr>
          <p:cNvPr id="17" name="文本框 16"/>
          <p:cNvSpPr txBox="1"/>
          <p:nvPr/>
        </p:nvSpPr>
        <p:spPr>
          <a:xfrm>
            <a:off x="1676400" y="6387465"/>
            <a:ext cx="1412240" cy="275590"/>
          </a:xfrm>
          <a:prstGeom prst="rect">
            <a:avLst/>
          </a:prstGeom>
          <a:noFill/>
        </p:spPr>
        <p:txBody>
          <a:bodyPr wrap="square" rtlCol="0">
            <a:spAutoFit/>
          </a:bodyPr>
          <a:lstStyle/>
          <a:p>
            <a:r>
              <a:rPr lang="en-US" altLang="zh-CN" sz="1200">
                <a:latin typeface="+mn-ea"/>
                <a:cs typeface="+mn-ea"/>
              </a:rPr>
              <a:t>BMW 3</a:t>
            </a:r>
            <a:r>
              <a:rPr lang="zh-CN" sz="1200">
                <a:latin typeface="+mn-ea"/>
                <a:cs typeface="+mn-ea"/>
              </a:rPr>
              <a:t>试驾会</a:t>
            </a:r>
            <a:endParaRPr lang="zh-CN" sz="1200">
              <a:latin typeface="+mn-ea"/>
              <a:cs typeface="+mn-ea"/>
            </a:endParaRPr>
          </a:p>
        </p:txBody>
      </p:sp>
      <p:sp>
        <p:nvSpPr>
          <p:cNvPr id="20" name="文本框 19"/>
          <p:cNvSpPr txBox="1"/>
          <p:nvPr/>
        </p:nvSpPr>
        <p:spPr>
          <a:xfrm>
            <a:off x="5617210" y="6387465"/>
            <a:ext cx="1061085" cy="275590"/>
          </a:xfrm>
          <a:prstGeom prst="rect">
            <a:avLst/>
          </a:prstGeom>
          <a:noFill/>
        </p:spPr>
        <p:txBody>
          <a:bodyPr wrap="square" rtlCol="0">
            <a:spAutoFit/>
          </a:bodyPr>
          <a:lstStyle/>
          <a:p>
            <a:r>
              <a:rPr lang="zh-CN" altLang="en-US" sz="1200">
                <a:latin typeface="+mn-ea"/>
                <a:cs typeface="+mn-ea"/>
              </a:rPr>
              <a:t>奥迪</a:t>
            </a:r>
            <a:r>
              <a:rPr lang="en-US" altLang="zh-CN" sz="1200">
                <a:latin typeface="+mn-ea"/>
                <a:cs typeface="+mn-ea"/>
              </a:rPr>
              <a:t>RS</a:t>
            </a:r>
            <a:r>
              <a:rPr lang="zh-CN" sz="1200">
                <a:latin typeface="+mn-ea"/>
                <a:cs typeface="+mn-ea"/>
              </a:rPr>
              <a:t>试驾</a:t>
            </a:r>
            <a:endParaRPr lang="zh-CN" sz="1200">
              <a:latin typeface="+mn-ea"/>
              <a:cs typeface="+mn-ea"/>
            </a:endParaRPr>
          </a:p>
        </p:txBody>
      </p:sp>
      <p:sp>
        <p:nvSpPr>
          <p:cNvPr id="23" name="文本框 22"/>
          <p:cNvSpPr txBox="1"/>
          <p:nvPr/>
        </p:nvSpPr>
        <p:spPr>
          <a:xfrm>
            <a:off x="9519285" y="6387465"/>
            <a:ext cx="1127760" cy="275590"/>
          </a:xfrm>
          <a:prstGeom prst="rect">
            <a:avLst/>
          </a:prstGeom>
          <a:noFill/>
        </p:spPr>
        <p:txBody>
          <a:bodyPr wrap="square" rtlCol="0">
            <a:spAutoFit/>
          </a:bodyPr>
          <a:lstStyle/>
          <a:p>
            <a:r>
              <a:rPr lang="zh-CN" altLang="en-US" sz="1200">
                <a:latin typeface="+mn-ea"/>
                <a:cs typeface="+mn-ea"/>
                <a:sym typeface="+mn-ea"/>
              </a:rPr>
              <a:t>奥迪</a:t>
            </a:r>
            <a:r>
              <a:rPr lang="en-US" altLang="zh-CN" sz="1200">
                <a:latin typeface="+mn-ea"/>
                <a:cs typeface="+mn-ea"/>
                <a:sym typeface="+mn-ea"/>
              </a:rPr>
              <a:t>RS</a:t>
            </a:r>
            <a:r>
              <a:rPr lang="zh-CN" sz="1200">
                <a:latin typeface="+mn-ea"/>
                <a:cs typeface="+mn-ea"/>
                <a:sym typeface="+mn-ea"/>
              </a:rPr>
              <a:t>试驾</a:t>
            </a:r>
            <a:endParaRPr lang="zh-CN" sz="1200">
              <a:latin typeface="+mn-ea"/>
              <a:cs typeface="+mn-ea"/>
            </a:endParaRPr>
          </a:p>
        </p:txBody>
      </p:sp>
      <p:pic>
        <p:nvPicPr>
          <p:cNvPr id="8" name="图片 7" descr="43cbde90-7128-4446-b727-c6216e60d8da_副本"/>
          <p:cNvPicPr>
            <a:picLocks noChangeAspect="1"/>
          </p:cNvPicPr>
          <p:nvPr/>
        </p:nvPicPr>
        <p:blipFill>
          <a:blip r:embed="rId1"/>
          <a:srcRect r="1142"/>
          <a:stretch>
            <a:fillRect/>
          </a:stretch>
        </p:blipFill>
        <p:spPr>
          <a:xfrm>
            <a:off x="437515" y="1114425"/>
            <a:ext cx="3682365" cy="2386965"/>
          </a:xfrm>
          <a:prstGeom prst="rect">
            <a:avLst/>
          </a:prstGeom>
        </p:spPr>
      </p:pic>
      <p:pic>
        <p:nvPicPr>
          <p:cNvPr id="4" name="图片 3" descr="e3b83d34-dce2-41e7-97e9-d55576287453_副本"/>
          <p:cNvPicPr>
            <a:picLocks noChangeAspect="1"/>
          </p:cNvPicPr>
          <p:nvPr/>
        </p:nvPicPr>
        <p:blipFill>
          <a:blip r:embed="rId2"/>
          <a:stretch>
            <a:fillRect/>
          </a:stretch>
        </p:blipFill>
        <p:spPr>
          <a:xfrm>
            <a:off x="4241800" y="1114425"/>
            <a:ext cx="3674745" cy="2389505"/>
          </a:xfrm>
          <a:prstGeom prst="rect">
            <a:avLst/>
          </a:prstGeom>
        </p:spPr>
      </p:pic>
      <p:pic>
        <p:nvPicPr>
          <p:cNvPr id="5" name="图片 4"/>
          <p:cNvPicPr>
            <a:picLocks noChangeAspect="1"/>
          </p:cNvPicPr>
          <p:nvPr/>
        </p:nvPicPr>
        <p:blipFill>
          <a:blip r:embed="rId3"/>
          <a:srcRect l="2231" r="2479" b="6751"/>
          <a:stretch>
            <a:fillRect/>
          </a:stretch>
        </p:blipFill>
        <p:spPr>
          <a:xfrm>
            <a:off x="8038465" y="1114425"/>
            <a:ext cx="3678555" cy="2389505"/>
          </a:xfrm>
          <a:prstGeom prst="rect">
            <a:avLst/>
          </a:prstGeom>
        </p:spPr>
      </p:pic>
      <p:pic>
        <p:nvPicPr>
          <p:cNvPr id="6" name="图片 5"/>
          <p:cNvPicPr>
            <a:picLocks noChangeAspect="1"/>
          </p:cNvPicPr>
          <p:nvPr/>
        </p:nvPicPr>
        <p:blipFill>
          <a:blip r:embed="rId4"/>
          <a:srcRect r="4795" b="7001"/>
          <a:stretch>
            <a:fillRect/>
          </a:stretch>
        </p:blipFill>
        <p:spPr>
          <a:xfrm>
            <a:off x="432435" y="3938905"/>
            <a:ext cx="3677920" cy="2389505"/>
          </a:xfrm>
          <a:prstGeom prst="rect">
            <a:avLst/>
          </a:prstGeom>
        </p:spPr>
      </p:pic>
      <p:pic>
        <p:nvPicPr>
          <p:cNvPr id="7" name="图片 6"/>
          <p:cNvPicPr>
            <a:picLocks noChangeAspect="1"/>
          </p:cNvPicPr>
          <p:nvPr/>
        </p:nvPicPr>
        <p:blipFill>
          <a:blip r:embed="rId5"/>
          <a:stretch>
            <a:fillRect/>
          </a:stretch>
        </p:blipFill>
        <p:spPr>
          <a:xfrm>
            <a:off x="4241800" y="3938905"/>
            <a:ext cx="3675380" cy="2388235"/>
          </a:xfrm>
          <a:prstGeom prst="rect">
            <a:avLst/>
          </a:prstGeom>
        </p:spPr>
      </p:pic>
      <p:pic>
        <p:nvPicPr>
          <p:cNvPr id="9" name="图片 8"/>
          <p:cNvPicPr>
            <a:picLocks noChangeAspect="1"/>
          </p:cNvPicPr>
          <p:nvPr/>
        </p:nvPicPr>
        <p:blipFill>
          <a:blip r:embed="rId6"/>
          <a:srcRect l="2508"/>
          <a:stretch>
            <a:fillRect/>
          </a:stretch>
        </p:blipFill>
        <p:spPr>
          <a:xfrm>
            <a:off x="8048625" y="3937635"/>
            <a:ext cx="3679190" cy="238950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Lst>
</file>

<file path=ppt/tags/tag21.xml><?xml version="1.0" encoding="utf-8"?>
<p:tagLst xmlns:p="http://schemas.openxmlformats.org/presentationml/2006/main">
  <p:tag name="KSO_WPP_MARK_KEY" val="ba81d240-a3c7-447b-82e8-adde1c4b378d"/>
  <p:tag name="COMMONDATA" val="eyJoZGlkIjoiOWIxYjkzMjc4NDY0ODk3ODM0Mzk1YjQwYzJlY2RjYWQ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Words>
  <Application>WPS 演示</Application>
  <PresentationFormat>宽屏</PresentationFormat>
  <Paragraphs>22</Paragraphs>
  <Slides>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贵阳骏驰国际赛车场试驾场地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贵阳骏驰国际赛车场试驾场地</dc:title>
  <dc:creator/>
  <cp:lastModifiedBy>s_兔玖</cp:lastModifiedBy>
  <cp:revision>248</cp:revision>
  <dcterms:created xsi:type="dcterms:W3CDTF">2019-06-19T02:08:00Z</dcterms:created>
  <dcterms:modified xsi:type="dcterms:W3CDTF">2023-03-07T01:44:47Z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EC3B9151AE4C49E0B7D0ED02E2ED2141</vt:lpwstr>
  </property>
</Properties>
</file>