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419" r:id="rId3"/>
    <p:sldId id="414" r:id="rId4"/>
    <p:sldId id="422" r:id="rId5"/>
  </p:sldIdLst>
  <p:sldSz cx="12192000" cy="6858000"/>
  <p:notesSz cx="6858000" cy="9144000"/>
  <p:custDataLst>
    <p:tags r:id="rId1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19" userDrawn="1">
          <p15:clr>
            <a:srgbClr val="A4A3A4"/>
          </p15:clr>
        </p15:guide>
        <p15:guide id="2" pos="523" userDrawn="1">
          <p15:clr>
            <a:srgbClr val="A4A3A4"/>
          </p15:clr>
        </p15:guide>
        <p15:guide id="3" pos="7387" userDrawn="1">
          <p15:clr>
            <a:srgbClr val="A4A3A4"/>
          </p15:clr>
        </p15:guide>
        <p15:guide id="4" orient="horz" pos="667" userDrawn="1">
          <p15:clr>
            <a:srgbClr val="A4A3A4"/>
          </p15:clr>
        </p15:guide>
        <p15:guide id="5" orient="horz" pos="4010" userDrawn="1">
          <p15:clr>
            <a:srgbClr val="A4A3A4"/>
          </p15:clr>
        </p15:guide>
        <p15:guide id="6" pos="2834" userDrawn="1">
          <p15:clr>
            <a:srgbClr val="A4A3A4"/>
          </p15:clr>
        </p15:guide>
        <p15:guide id="7" pos="52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552E"/>
    <a:srgbClr val="D9D9D9"/>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319"/>
        <p:guide pos="523"/>
        <p:guide pos="7387"/>
        <p:guide orient="horz" pos="667"/>
        <p:guide orient="horz" pos="4010"/>
        <p:guide pos="2834"/>
        <p:guide pos="5261"/>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gs" Target="tags/tag24.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7" Type="http://schemas.openxmlformats.org/officeDocument/2006/relationships/image" Target="../media/image2.png"/><Relationship Id="rId6" Type="http://schemas.openxmlformats.org/officeDocument/2006/relationships/image" Target="../media/image1.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reserve="1">
  <p:cSld name="1_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469265" y="1012190"/>
            <a:ext cx="11236325" cy="6350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5" name="日期占位符 4"/>
          <p:cNvSpPr>
            <a:spLocks noGrp="1"/>
          </p:cNvSpPr>
          <p:nvPr>
            <p:ph type="dt" sz="half" idx="10"/>
            <p:custDataLst>
              <p:tags r:id="rId3"/>
            </p:custDataLst>
          </p:nvPr>
        </p:nvSpPr>
        <p:spPr>
          <a:xfrm>
            <a:off x="469125" y="6314400"/>
            <a:ext cx="2700000" cy="316800"/>
          </a:xfrm>
        </p:spPr>
        <p:txBody>
          <a:bodyPr/>
          <a:lstStyle>
            <a:lvl1pPr>
              <a:defRPr sz="700"/>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4"/>
            </p:custDataLst>
          </p:nvPr>
        </p:nvSpPr>
        <p:spPr/>
        <p:txBody>
          <a:bodyPr/>
          <a:lstStyle>
            <a:lvl1pPr>
              <a:defRPr sz="800"/>
            </a:lvl1pPr>
          </a:lstStyle>
          <a:p>
            <a:endParaRPr lang="zh-CN" altLang="en-US"/>
          </a:p>
        </p:txBody>
      </p:sp>
      <p:sp>
        <p:nvSpPr>
          <p:cNvPr id="7" name="灯片编号占位符 6"/>
          <p:cNvSpPr>
            <a:spLocks noGrp="1"/>
          </p:cNvSpPr>
          <p:nvPr>
            <p:ph type="sldNum" sz="quarter" idx="12"/>
            <p:custDataLst>
              <p:tags r:id="rId5"/>
            </p:custDataLst>
          </p:nvPr>
        </p:nvSpPr>
        <p:spPr>
          <a:xfrm>
            <a:off x="9005870" y="6314400"/>
            <a:ext cx="2700000" cy="316800"/>
          </a:xfrm>
        </p:spPr>
        <p:txBody>
          <a:bodyPr/>
          <a:lstStyle>
            <a:lvl1pPr>
              <a:defRPr sz="700"/>
            </a:lvl1pPr>
          </a:lstStyle>
          <a:p>
            <a:fld id="{49AE70B2-8BF9-45C0-BB95-33D1B9D3A854}" type="slidenum">
              <a:rPr lang="zh-CN" altLang="en-US" smtClean="0"/>
            </a:fld>
            <a:endParaRPr lang="zh-CN" altLang="en-US"/>
          </a:p>
        </p:txBody>
      </p:sp>
      <p:cxnSp>
        <p:nvCxnSpPr>
          <p:cNvPr id="9" name="直接连接符 8"/>
          <p:cNvCxnSpPr/>
          <p:nvPr userDrawn="1"/>
        </p:nvCxnSpPr>
        <p:spPr>
          <a:xfrm>
            <a:off x="3236595" y="615950"/>
            <a:ext cx="8954770" cy="0"/>
          </a:xfrm>
          <a:prstGeom prst="line">
            <a:avLst/>
          </a:prstGeom>
          <a:ln w="38100" cmpd="sng">
            <a:solidFill>
              <a:srgbClr val="FE552E"/>
            </a:solidFill>
            <a:prstDash val="solid"/>
          </a:ln>
        </p:spPr>
        <p:style>
          <a:lnRef idx="1">
            <a:schemeClr val="accent1"/>
          </a:lnRef>
          <a:fillRef idx="0">
            <a:schemeClr val="accent1"/>
          </a:fillRef>
          <a:effectRef idx="0">
            <a:schemeClr val="accent1"/>
          </a:effectRef>
          <a:fontRef idx="minor">
            <a:schemeClr val="tx1"/>
          </a:fontRef>
        </p:style>
      </p:cxnSp>
      <p:pic>
        <p:nvPicPr>
          <p:cNvPr id="10" name="图片 9" descr="试俱LOGO+R"/>
          <p:cNvPicPr>
            <a:picLocks noChangeAspect="1"/>
          </p:cNvPicPr>
          <p:nvPr userDrawn="1"/>
        </p:nvPicPr>
        <p:blipFill>
          <a:blip r:embed="rId6"/>
          <a:srcRect t="20313" b="21979"/>
          <a:stretch>
            <a:fillRect/>
          </a:stretch>
        </p:blipFill>
        <p:spPr>
          <a:xfrm>
            <a:off x="326390" y="214630"/>
            <a:ext cx="2907030" cy="530225"/>
          </a:xfrm>
          <a:prstGeom prst="rect">
            <a:avLst/>
          </a:prstGeom>
        </p:spPr>
      </p:pic>
      <p:pic>
        <p:nvPicPr>
          <p:cNvPr id="3" name="图片 2" descr="a7a756c211b02af0ecd73b7417b0f30"/>
          <p:cNvPicPr>
            <a:picLocks noChangeAspect="1"/>
          </p:cNvPicPr>
          <p:nvPr userDrawn="1"/>
        </p:nvPicPr>
        <p:blipFill>
          <a:blip r:embed="rId7"/>
          <a:srcRect l="2113" t="16688" r="7104" b="14987"/>
          <a:stretch>
            <a:fillRect/>
          </a:stretch>
        </p:blipFill>
        <p:spPr>
          <a:xfrm>
            <a:off x="381000" y="160655"/>
            <a:ext cx="2757170" cy="65659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3"/>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4"/>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5"/>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6"/>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7"/>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8.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19.xml"/><Relationship Id="rId2" Type="http://schemas.openxmlformats.org/officeDocument/2006/relationships/image" Target="../media/image5.jpeg"/><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 Id="rId3" Type="http://schemas.openxmlformats.org/officeDocument/2006/relationships/image" Target="../media/image8.jpeg"/><Relationship Id="rId2" Type="http://schemas.openxmlformats.org/officeDocument/2006/relationships/image" Target="../media/image7.jpeg"/><Relationship Id="rId12" Type="http://schemas.openxmlformats.org/officeDocument/2006/relationships/notesSlide" Target="../notesSlides/notesSlide1.xml"/><Relationship Id="rId11" Type="http://schemas.openxmlformats.org/officeDocument/2006/relationships/slideLayout" Target="../slideLayouts/slideLayout1.xml"/><Relationship Id="rId10" Type="http://schemas.openxmlformats.org/officeDocument/2006/relationships/tags" Target="../tags/tag23.xml"/><Relationship Id="rId1"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2" name="图片 1" descr="5"/>
          <p:cNvPicPr>
            <a:picLocks noChangeAspect="1"/>
          </p:cNvPicPr>
          <p:nvPr/>
        </p:nvPicPr>
        <p:blipFill>
          <a:blip r:embed="rId1"/>
          <a:stretch>
            <a:fillRect/>
          </a:stretch>
        </p:blipFill>
        <p:spPr>
          <a:xfrm>
            <a:off x="417830" y="1021080"/>
            <a:ext cx="11308715" cy="5836920"/>
          </a:xfrm>
          <a:prstGeom prst="rect">
            <a:avLst/>
          </a:prstGeom>
        </p:spPr>
      </p:pic>
      <p:sp>
        <p:nvSpPr>
          <p:cNvPr id="4" name="标题 3"/>
          <p:cNvSpPr>
            <a:spLocks noGrp="1"/>
          </p:cNvSpPr>
          <p:nvPr>
            <p:ph type="title"/>
          </p:nvPr>
        </p:nvSpPr>
        <p:spPr/>
        <p:txBody>
          <a:bodyPr/>
          <a:p>
            <a:r>
              <a:rPr lang="zh-CN" altLang="en-US">
                <a:solidFill>
                  <a:schemeClr val="bg1"/>
                </a:solidFill>
              </a:rPr>
              <a:t>洛阳新安试驾场地</a:t>
            </a:r>
            <a:endParaRPr lang="zh-CN" altLang="en-US">
              <a:solidFill>
                <a:schemeClr val="bg1"/>
              </a:solidFill>
            </a:endParaRPr>
          </a:p>
        </p:txBody>
      </p:sp>
      <p:sp>
        <p:nvSpPr>
          <p:cNvPr id="6" name="矩形 5"/>
          <p:cNvSpPr/>
          <p:nvPr/>
        </p:nvSpPr>
        <p:spPr>
          <a:xfrm rot="10800000">
            <a:off x="417830" y="5372735"/>
            <a:ext cx="11308715" cy="1485265"/>
          </a:xfrm>
          <a:prstGeom prst="rect">
            <a:avLst/>
          </a:prstGeom>
          <a:gradFill>
            <a:gsLst>
              <a:gs pos="0">
                <a:schemeClr val="tx1">
                  <a:alpha val="43000"/>
                </a:schemeClr>
              </a:gs>
              <a:gs pos="100000">
                <a:schemeClr val="tx1">
                  <a:alpha val="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文本框 15"/>
          <p:cNvSpPr txBox="1"/>
          <p:nvPr/>
        </p:nvSpPr>
        <p:spPr>
          <a:xfrm>
            <a:off x="417830" y="5996940"/>
            <a:ext cx="11285855" cy="645160"/>
          </a:xfrm>
          <a:prstGeom prst="rect">
            <a:avLst/>
          </a:prstGeom>
          <a:noFill/>
          <a:ln>
            <a:noFill/>
          </a:ln>
        </p:spPr>
        <p:txBody>
          <a:bodyPr wrap="square" rtlCol="0">
            <a:spAutoFit/>
          </a:bodyPr>
          <a:p>
            <a:pPr>
              <a:lnSpc>
                <a:spcPct val="150000"/>
              </a:lnSpc>
            </a:pPr>
            <a:r>
              <a:rPr lang="zh-CN" altLang="en-US"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rPr>
              <a:t>洛阳新安试驾场地，位于洛阳市新安县德胜大道与翔东大道交叉路口河南华茂洛新材料产业园内，场地长</a:t>
            </a:r>
            <a:r>
              <a:rPr lang="en-US" altLang="zh-CN"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rPr>
              <a:t>140</a:t>
            </a:r>
            <a:r>
              <a:rPr lang="zh-CN" altLang="en-US"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rPr>
              <a:t>米，宽</a:t>
            </a:r>
            <a:r>
              <a:rPr lang="en-US" altLang="zh-CN"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rPr>
              <a:t>100</a:t>
            </a:r>
            <a:r>
              <a:rPr lang="zh-CN" altLang="en-US"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rPr>
              <a:t>米，总面积</a:t>
            </a:r>
            <a:r>
              <a:rPr lang="en-US" altLang="zh-CN"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rPr>
              <a:t>14000</a:t>
            </a:r>
            <a:r>
              <a:rPr lang="zh-CN" altLang="en-US"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rPr>
              <a:t>㎡。可用于举办汽车赛事、试乘试驾活动、汽车性能测试及驾控培训等。</a:t>
            </a:r>
            <a:endParaRPr lang="zh-CN" altLang="en-US" sz="1200" b="1">
              <a:solidFill>
                <a:schemeClr val="bg1"/>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7" name="文本框 6"/>
          <p:cNvSpPr txBox="1"/>
          <p:nvPr/>
        </p:nvSpPr>
        <p:spPr>
          <a:xfrm>
            <a:off x="7927975" y="3895725"/>
            <a:ext cx="4300220" cy="1568450"/>
          </a:xfrm>
          <a:prstGeom prst="rect">
            <a:avLst/>
          </a:prstGeom>
          <a:noFill/>
        </p:spPr>
        <p:txBody>
          <a:bodyPr wrap="square" rtlCol="0">
            <a:spAutoFit/>
          </a:bodyPr>
          <a:p>
            <a:pPr>
              <a:lnSpc>
                <a:spcPct val="200000"/>
              </a:lnSpc>
            </a:pPr>
            <a:r>
              <a:rPr lang="zh-CN" altLang="en-US" sz="1200" b="1">
                <a:solidFill>
                  <a:schemeClr val="tx1"/>
                </a:solidFill>
                <a:latin typeface="+mj-ea"/>
                <a:ea typeface="+mj-ea"/>
                <a:cs typeface="+mj-ea"/>
                <a:sym typeface="+mn-ea"/>
              </a:rPr>
              <a:t>场地费用</a:t>
            </a:r>
            <a:r>
              <a:rPr lang="zh-CN" altLang="en-US" sz="1200" b="1">
                <a:solidFill>
                  <a:srgbClr val="595959"/>
                </a:solidFill>
                <a:latin typeface="+mj-ea"/>
                <a:ea typeface="+mj-ea"/>
                <a:cs typeface="+mj-ea"/>
                <a:sym typeface="+mn-ea"/>
              </a:rPr>
              <a:t>：</a:t>
            </a:r>
            <a:r>
              <a:rPr lang="en-US" sz="1200" b="1">
                <a:solidFill>
                  <a:srgbClr val="147BC1"/>
                </a:solidFill>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200" b="1">
                <a:solidFill>
                  <a:srgbClr val="147BC1"/>
                </a:solidFill>
                <a:latin typeface="微软雅黑" panose="020B0503020204020204" pitchFamily="34" charset="-122"/>
                <a:ea typeface="微软雅黑" panose="020B0503020204020204" pitchFamily="34" charset="-122"/>
                <a:cs typeface="微软雅黑" panose="020B0503020204020204" pitchFamily="34" charset="-122"/>
                <a:sym typeface="+mn-ea"/>
              </a:rPr>
              <a:t>万</a:t>
            </a:r>
            <a:r>
              <a:rPr lang="en-US" altLang="zh-CN" sz="1200" b="1">
                <a:solidFill>
                  <a:srgbClr val="147BC1"/>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b="1">
                <a:solidFill>
                  <a:srgbClr val="147BC1"/>
                </a:solidFill>
                <a:latin typeface="微软雅黑" panose="020B0503020204020204" pitchFamily="34" charset="-122"/>
                <a:ea typeface="微软雅黑" panose="020B0503020204020204" pitchFamily="34" charset="-122"/>
                <a:cs typeface="微软雅黑" panose="020B0503020204020204" pitchFamily="34" charset="-122"/>
                <a:sym typeface="+mn-ea"/>
              </a:rPr>
              <a:t>天</a:t>
            </a:r>
            <a:endParaRPr lang="zh-CN" altLang="en-US" sz="1200" b="1">
              <a:solidFill>
                <a:schemeClr val="tx1">
                  <a:lumMod val="65000"/>
                  <a:lumOff val="35000"/>
                </a:schemeClr>
              </a:solidFill>
              <a:latin typeface="+mj-ea"/>
              <a:ea typeface="+mj-ea"/>
              <a:cs typeface="+mj-ea"/>
            </a:endParaRPr>
          </a:p>
          <a:p>
            <a:pPr>
              <a:lnSpc>
                <a:spcPct val="200000"/>
              </a:lnSpc>
            </a:pPr>
            <a:r>
              <a:rPr lang="zh-CN" altLang="en-US" sz="1200" b="1">
                <a:solidFill>
                  <a:schemeClr val="tx1"/>
                </a:solidFill>
                <a:latin typeface="+mn-ea"/>
                <a:cs typeface="+mn-ea"/>
              </a:rPr>
              <a:t>场地面积：</a:t>
            </a:r>
            <a:r>
              <a:rPr lang="zh-CN" sz="1200">
                <a:latin typeface="+mn-ea"/>
                <a:cs typeface="+mn-ea"/>
              </a:rPr>
              <a:t>长</a:t>
            </a:r>
            <a:r>
              <a:rPr lang="en-US" altLang="zh-CN" sz="1200">
                <a:latin typeface="+mn-ea"/>
                <a:cs typeface="+mn-ea"/>
              </a:rPr>
              <a:t>140m </a:t>
            </a:r>
            <a:r>
              <a:rPr lang="zh-CN" altLang="en-US" sz="1200">
                <a:latin typeface="+mn-ea"/>
                <a:cs typeface="+mn-ea"/>
              </a:rPr>
              <a:t>宽</a:t>
            </a:r>
            <a:r>
              <a:rPr lang="en-US" altLang="zh-CN" sz="1200">
                <a:latin typeface="+mn-ea"/>
                <a:cs typeface="+mn-ea"/>
              </a:rPr>
              <a:t>100</a:t>
            </a:r>
            <a:r>
              <a:rPr lang="zh-CN" altLang="en-US" sz="1200">
                <a:latin typeface="+mn-ea"/>
                <a:cs typeface="+mn-ea"/>
              </a:rPr>
              <a:t>米</a:t>
            </a:r>
            <a:r>
              <a:rPr sz="1200">
                <a:latin typeface="+mn-ea"/>
                <a:cs typeface="+mn-ea"/>
              </a:rPr>
              <a:t> </a:t>
            </a:r>
            <a:r>
              <a:rPr lang="en-US" sz="1200">
                <a:latin typeface="+mn-ea"/>
                <a:cs typeface="+mn-ea"/>
              </a:rPr>
              <a:t>14000</a:t>
            </a:r>
            <a:r>
              <a:rPr lang="zh-CN" altLang="en-US" sz="1200">
                <a:latin typeface="+mn-ea"/>
                <a:cs typeface="+mn-ea"/>
              </a:rPr>
              <a:t>㎡</a:t>
            </a:r>
            <a:r>
              <a:rPr lang="en-US" altLang="zh-CN" sz="1200">
                <a:latin typeface="+mn-ea"/>
                <a:cs typeface="+mn-ea"/>
              </a:rPr>
              <a:t> </a:t>
            </a:r>
            <a:r>
              <a:rPr lang="zh-CN" sz="1200">
                <a:latin typeface="+mn-ea"/>
                <a:cs typeface="+mn-ea"/>
              </a:rPr>
              <a:t>水泥路面</a:t>
            </a:r>
            <a:r>
              <a:rPr sz="1200">
                <a:latin typeface="+mn-ea"/>
                <a:cs typeface="+mn-ea"/>
              </a:rPr>
              <a:t> 全封闭</a:t>
            </a:r>
            <a:endParaRPr sz="1200">
              <a:latin typeface="+mn-ea"/>
              <a:cs typeface="+mn-ea"/>
            </a:endParaRPr>
          </a:p>
          <a:p>
            <a:pPr>
              <a:lnSpc>
                <a:spcPct val="200000"/>
              </a:lnSpc>
            </a:pPr>
            <a:r>
              <a:rPr lang="zh-CN" altLang="en-US" sz="1200" b="1">
                <a:solidFill>
                  <a:schemeClr val="tx1"/>
                </a:solidFill>
                <a:latin typeface="+mn-ea"/>
                <a:cs typeface="+mn-ea"/>
              </a:rPr>
              <a:t>供电供水：</a:t>
            </a:r>
            <a:r>
              <a:rPr lang="en-US" altLang="zh-CN" sz="1200">
                <a:solidFill>
                  <a:schemeClr val="tx1"/>
                </a:solidFill>
                <a:latin typeface="+mn-ea"/>
                <a:cs typeface="+mn-ea"/>
              </a:rPr>
              <a:t>380v/40kw </a:t>
            </a:r>
            <a:r>
              <a:rPr lang="zh-CN" altLang="en-US" sz="1200">
                <a:solidFill>
                  <a:schemeClr val="tx1"/>
                </a:solidFill>
                <a:latin typeface="+mn-ea"/>
                <a:cs typeface="+mn-ea"/>
              </a:rPr>
              <a:t>接水方便</a:t>
            </a:r>
            <a:endParaRPr sz="1200">
              <a:solidFill>
                <a:schemeClr val="tx1"/>
              </a:solidFill>
              <a:latin typeface="+mn-ea"/>
              <a:cs typeface="+mn-ea"/>
            </a:endParaRPr>
          </a:p>
          <a:p>
            <a:pPr>
              <a:lnSpc>
                <a:spcPct val="200000"/>
              </a:lnSpc>
            </a:pPr>
            <a:r>
              <a:rPr lang="zh-CN" altLang="en-US" sz="1200" b="1">
                <a:solidFill>
                  <a:schemeClr val="tx1"/>
                </a:solidFill>
                <a:latin typeface="+mn-ea"/>
                <a:cs typeface="+mn-ea"/>
              </a:rPr>
              <a:t>配套设施：</a:t>
            </a:r>
            <a:r>
              <a:rPr lang="zh-CN" altLang="en-US" sz="1200">
                <a:solidFill>
                  <a:schemeClr val="tx1"/>
                </a:solidFill>
                <a:latin typeface="+mn-ea"/>
                <a:cs typeface="+mn-ea"/>
              </a:rPr>
              <a:t>停车位</a:t>
            </a:r>
            <a:r>
              <a:rPr lang="en-US" altLang="zh-CN" sz="1200">
                <a:solidFill>
                  <a:schemeClr val="tx1"/>
                </a:solidFill>
                <a:latin typeface="+mn-ea"/>
                <a:cs typeface="+mn-ea"/>
              </a:rPr>
              <a:t> </a:t>
            </a:r>
            <a:r>
              <a:rPr lang="zh-CN" altLang="en-US" sz="1200">
                <a:solidFill>
                  <a:schemeClr val="tx1"/>
                </a:solidFill>
                <a:latin typeface="+mn-ea"/>
                <a:cs typeface="+mn-ea"/>
              </a:rPr>
              <a:t>洗手间</a:t>
            </a:r>
            <a:endParaRPr lang="zh-CN" altLang="en-US" sz="1200">
              <a:solidFill>
                <a:schemeClr val="tx1"/>
              </a:solidFill>
              <a:latin typeface="+mn-ea"/>
              <a:cs typeface="+mn-ea"/>
            </a:endParaRPr>
          </a:p>
        </p:txBody>
      </p:sp>
      <p:pic>
        <p:nvPicPr>
          <p:cNvPr id="3" name="图片 2" descr="4"/>
          <p:cNvPicPr>
            <a:picLocks noChangeAspect="1"/>
          </p:cNvPicPr>
          <p:nvPr/>
        </p:nvPicPr>
        <p:blipFill>
          <a:blip r:embed="rId1"/>
          <a:stretch>
            <a:fillRect/>
          </a:stretch>
        </p:blipFill>
        <p:spPr>
          <a:xfrm>
            <a:off x="7927975" y="1009015"/>
            <a:ext cx="3798570" cy="2701925"/>
          </a:xfrm>
          <a:prstGeom prst="rect">
            <a:avLst/>
          </a:prstGeom>
        </p:spPr>
      </p:pic>
      <p:pic>
        <p:nvPicPr>
          <p:cNvPr id="2" name="图片 1" descr="洛阳新安试驾场地"/>
          <p:cNvPicPr>
            <a:picLocks noChangeAspect="1"/>
          </p:cNvPicPr>
          <p:nvPr/>
        </p:nvPicPr>
        <p:blipFill>
          <a:blip r:embed="rId2"/>
          <a:srcRect l="2544" t="6064" r="2421" b="3944"/>
          <a:stretch>
            <a:fillRect/>
          </a:stretch>
        </p:blipFill>
        <p:spPr>
          <a:xfrm>
            <a:off x="830580" y="1011555"/>
            <a:ext cx="7077710" cy="5351780"/>
          </a:xfrm>
          <a:prstGeom prst="rect">
            <a:avLst/>
          </a:prstGeom>
        </p:spPr>
      </p:pic>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450975" y="3543935"/>
            <a:ext cx="1977390" cy="275590"/>
          </a:xfrm>
          <a:prstGeom prst="rect">
            <a:avLst/>
          </a:prstGeom>
          <a:noFill/>
        </p:spPr>
        <p:txBody>
          <a:bodyPr wrap="square" rtlCol="0">
            <a:spAutoFit/>
          </a:bodyPr>
          <a:p>
            <a:pPr algn="ctr"/>
            <a:r>
              <a:rPr lang="zh-CN" altLang="en-US" sz="1200">
                <a:latin typeface="+mn-ea"/>
                <a:cs typeface="+mn-ea"/>
                <a:sym typeface="+mn-ea"/>
              </a:rPr>
              <a:t>场地实景图</a:t>
            </a:r>
            <a:endParaRPr lang="zh-CN" sz="1200">
              <a:latin typeface="+mn-ea"/>
              <a:cs typeface="+mn-ea"/>
            </a:endParaRPr>
          </a:p>
        </p:txBody>
      </p:sp>
      <p:sp>
        <p:nvSpPr>
          <p:cNvPr id="3" name="文本框 2"/>
          <p:cNvSpPr txBox="1"/>
          <p:nvPr/>
        </p:nvSpPr>
        <p:spPr>
          <a:xfrm>
            <a:off x="8385175" y="3543935"/>
            <a:ext cx="2915920" cy="275590"/>
          </a:xfrm>
          <a:prstGeom prst="rect">
            <a:avLst/>
          </a:prstGeom>
          <a:noFill/>
        </p:spPr>
        <p:txBody>
          <a:bodyPr wrap="square" rtlCol="0">
            <a:spAutoFit/>
          </a:bodyPr>
          <a:p>
            <a:pPr algn="ctr"/>
            <a:r>
              <a:rPr lang="zh-CN" altLang="en-US" sz="1200">
                <a:latin typeface="+mn-ea"/>
                <a:cs typeface="+mn-ea"/>
                <a:sym typeface="+mn-ea"/>
              </a:rPr>
              <a:t>场地实景图</a:t>
            </a:r>
            <a:endParaRPr sz="1200">
              <a:latin typeface="+mn-ea"/>
              <a:cs typeface="+mn-ea"/>
            </a:endParaRPr>
          </a:p>
        </p:txBody>
      </p:sp>
      <p:sp>
        <p:nvSpPr>
          <p:cNvPr id="4" name="文本框 3"/>
          <p:cNvSpPr txBox="1"/>
          <p:nvPr/>
        </p:nvSpPr>
        <p:spPr>
          <a:xfrm>
            <a:off x="4602480" y="3543935"/>
            <a:ext cx="3089910" cy="275590"/>
          </a:xfrm>
          <a:prstGeom prst="rect">
            <a:avLst/>
          </a:prstGeom>
          <a:noFill/>
        </p:spPr>
        <p:txBody>
          <a:bodyPr wrap="square" rtlCol="0">
            <a:spAutoFit/>
          </a:bodyPr>
          <a:p>
            <a:pPr algn="ctr"/>
            <a:r>
              <a:rPr lang="zh-CN" altLang="en-US" sz="1200">
                <a:latin typeface="+mn-ea"/>
                <a:cs typeface="+mn-ea"/>
                <a:sym typeface="+mn-ea"/>
              </a:rPr>
              <a:t>场地实景图</a:t>
            </a:r>
            <a:endParaRPr sz="1200">
              <a:latin typeface="+mn-ea"/>
              <a:cs typeface="+mn-ea"/>
            </a:endParaRPr>
          </a:p>
        </p:txBody>
      </p:sp>
      <p:pic>
        <p:nvPicPr>
          <p:cNvPr id="5" name="图片 4" descr="3"/>
          <p:cNvPicPr>
            <a:picLocks noChangeAspect="1"/>
          </p:cNvPicPr>
          <p:nvPr/>
        </p:nvPicPr>
        <p:blipFill>
          <a:blip r:embed="rId1"/>
          <a:srcRect t="9436"/>
          <a:stretch>
            <a:fillRect/>
          </a:stretch>
        </p:blipFill>
        <p:spPr>
          <a:xfrm>
            <a:off x="515620" y="1057910"/>
            <a:ext cx="3658870" cy="2486025"/>
          </a:xfrm>
          <a:prstGeom prst="rect">
            <a:avLst/>
          </a:prstGeom>
        </p:spPr>
      </p:pic>
      <p:pic>
        <p:nvPicPr>
          <p:cNvPr id="7" name="图片 6" descr="1"/>
          <p:cNvPicPr>
            <a:picLocks noChangeAspect="1"/>
          </p:cNvPicPr>
          <p:nvPr/>
        </p:nvPicPr>
        <p:blipFill>
          <a:blip r:embed="rId2"/>
          <a:srcRect t="9436"/>
          <a:stretch>
            <a:fillRect/>
          </a:stretch>
        </p:blipFill>
        <p:spPr>
          <a:xfrm>
            <a:off x="4264660" y="1057910"/>
            <a:ext cx="3658870" cy="2486025"/>
          </a:xfrm>
          <a:prstGeom prst="rect">
            <a:avLst/>
          </a:prstGeom>
        </p:spPr>
      </p:pic>
      <p:pic>
        <p:nvPicPr>
          <p:cNvPr id="9" name="图片 8" descr="2"/>
          <p:cNvPicPr>
            <a:picLocks noChangeAspect="1"/>
          </p:cNvPicPr>
          <p:nvPr/>
        </p:nvPicPr>
        <p:blipFill>
          <a:blip r:embed="rId3"/>
          <a:srcRect t="9750"/>
          <a:stretch>
            <a:fillRect/>
          </a:stretch>
        </p:blipFill>
        <p:spPr>
          <a:xfrm>
            <a:off x="8013700" y="1057910"/>
            <a:ext cx="3658870" cy="2486025"/>
          </a:xfrm>
          <a:prstGeom prst="rect">
            <a:avLst/>
          </a:prstGeom>
        </p:spPr>
      </p:pic>
      <p:pic>
        <p:nvPicPr>
          <p:cNvPr id="6" name="图片 5" descr="u=2453467709,961265289&amp;fm=199&amp;app=68&amp;f=JPEG"/>
          <p:cNvPicPr>
            <a:picLocks noChangeAspect="1"/>
          </p:cNvPicPr>
          <p:nvPr/>
        </p:nvPicPr>
        <p:blipFill>
          <a:blip r:embed="rId4"/>
          <a:srcRect t="9101"/>
          <a:stretch>
            <a:fillRect/>
          </a:stretch>
        </p:blipFill>
        <p:spPr>
          <a:xfrm>
            <a:off x="515620" y="3879215"/>
            <a:ext cx="3651885" cy="2492375"/>
          </a:xfrm>
          <a:prstGeom prst="rect">
            <a:avLst/>
          </a:prstGeom>
        </p:spPr>
      </p:pic>
      <p:pic>
        <p:nvPicPr>
          <p:cNvPr id="8" name="图片 7" descr="u=2340311837,1864925466&amp;fm=199&amp;app=68&amp;f=JPEG"/>
          <p:cNvPicPr>
            <a:picLocks noChangeAspect="1"/>
          </p:cNvPicPr>
          <p:nvPr/>
        </p:nvPicPr>
        <p:blipFill>
          <a:blip r:embed="rId5"/>
          <a:srcRect t="9379"/>
          <a:stretch>
            <a:fillRect/>
          </a:stretch>
        </p:blipFill>
        <p:spPr>
          <a:xfrm>
            <a:off x="4264660" y="3880485"/>
            <a:ext cx="3662045" cy="2491105"/>
          </a:xfrm>
          <a:prstGeom prst="rect">
            <a:avLst/>
          </a:prstGeom>
        </p:spPr>
      </p:pic>
      <p:pic>
        <p:nvPicPr>
          <p:cNvPr id="10" name="图片 9" descr="u=2653420727,3404007464&amp;fm=199&amp;app=68&amp;f=JPEG"/>
          <p:cNvPicPr>
            <a:picLocks noChangeAspect="1"/>
          </p:cNvPicPr>
          <p:nvPr/>
        </p:nvPicPr>
        <p:blipFill>
          <a:blip r:embed="rId6"/>
          <a:stretch>
            <a:fillRect/>
          </a:stretch>
        </p:blipFill>
        <p:spPr>
          <a:xfrm>
            <a:off x="8013700" y="3880485"/>
            <a:ext cx="3655060" cy="2492375"/>
          </a:xfrm>
          <a:prstGeom prst="rect">
            <a:avLst/>
          </a:prstGeom>
        </p:spPr>
      </p:pic>
      <p:sp>
        <p:nvSpPr>
          <p:cNvPr id="11" name="文本框 10"/>
          <p:cNvSpPr txBox="1"/>
          <p:nvPr>
            <p:custDataLst>
              <p:tags r:id="rId7"/>
            </p:custDataLst>
          </p:nvPr>
        </p:nvSpPr>
        <p:spPr>
          <a:xfrm>
            <a:off x="8960485" y="6433820"/>
            <a:ext cx="1977390" cy="275590"/>
          </a:xfrm>
          <a:prstGeom prst="rect">
            <a:avLst/>
          </a:prstGeom>
          <a:noFill/>
        </p:spPr>
        <p:txBody>
          <a:bodyPr wrap="square" rtlCol="0">
            <a:spAutoFit/>
          </a:bodyPr>
          <a:p>
            <a:pPr algn="ctr"/>
            <a:r>
              <a:rPr lang="zh-CN" altLang="en-US" sz="1200">
                <a:latin typeface="+mn-ea"/>
                <a:cs typeface="+mn-ea"/>
                <a:sym typeface="+mn-ea"/>
              </a:rPr>
              <a:t>场地实景图</a:t>
            </a:r>
            <a:endParaRPr lang="zh-CN" sz="1200">
              <a:latin typeface="+mn-ea"/>
              <a:cs typeface="+mn-ea"/>
            </a:endParaRPr>
          </a:p>
        </p:txBody>
      </p:sp>
      <p:sp>
        <p:nvSpPr>
          <p:cNvPr id="12" name="文本框 11"/>
          <p:cNvSpPr txBox="1"/>
          <p:nvPr>
            <p:custDataLst>
              <p:tags r:id="rId8"/>
            </p:custDataLst>
          </p:nvPr>
        </p:nvSpPr>
        <p:spPr>
          <a:xfrm>
            <a:off x="5158740" y="6432550"/>
            <a:ext cx="1977390" cy="275590"/>
          </a:xfrm>
          <a:prstGeom prst="rect">
            <a:avLst/>
          </a:prstGeom>
          <a:noFill/>
        </p:spPr>
        <p:txBody>
          <a:bodyPr wrap="square" rtlCol="0">
            <a:spAutoFit/>
          </a:bodyPr>
          <a:p>
            <a:pPr algn="ctr"/>
            <a:r>
              <a:rPr lang="zh-CN" altLang="en-US" sz="1200">
                <a:latin typeface="+mn-ea"/>
                <a:cs typeface="+mn-ea"/>
                <a:sym typeface="+mn-ea"/>
              </a:rPr>
              <a:t>场地实景图</a:t>
            </a:r>
            <a:endParaRPr lang="zh-CN" sz="1200">
              <a:latin typeface="+mn-ea"/>
              <a:cs typeface="+mn-ea"/>
            </a:endParaRPr>
          </a:p>
        </p:txBody>
      </p:sp>
      <p:sp>
        <p:nvSpPr>
          <p:cNvPr id="13" name="文本框 12"/>
          <p:cNvSpPr txBox="1"/>
          <p:nvPr>
            <p:custDataLst>
              <p:tags r:id="rId9"/>
            </p:custDataLst>
          </p:nvPr>
        </p:nvSpPr>
        <p:spPr>
          <a:xfrm>
            <a:off x="1356995" y="6431280"/>
            <a:ext cx="1977390" cy="275590"/>
          </a:xfrm>
          <a:prstGeom prst="rect">
            <a:avLst/>
          </a:prstGeom>
          <a:noFill/>
        </p:spPr>
        <p:txBody>
          <a:bodyPr wrap="square" rtlCol="0">
            <a:spAutoFit/>
          </a:bodyPr>
          <a:p>
            <a:pPr algn="ctr"/>
            <a:r>
              <a:rPr lang="zh-CN" altLang="en-US" sz="1200">
                <a:latin typeface="+mn-ea"/>
                <a:cs typeface="+mn-ea"/>
                <a:sym typeface="+mn-ea"/>
              </a:rPr>
              <a:t>场地实景图</a:t>
            </a:r>
            <a:endParaRPr lang="zh-CN" sz="1200">
              <a:latin typeface="+mn-ea"/>
              <a:cs typeface="+mn-ea"/>
            </a:endParaRPr>
          </a:p>
        </p:txBody>
      </p:sp>
    </p:spTree>
    <p:custDataLst>
      <p:tags r:id="rId10"/>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8.xml><?xml version="1.0" encoding="utf-8"?>
<p:tagLst xmlns:p="http://schemas.openxmlformats.org/presentationml/2006/main">
  <p:tag name="KSO_WM_BEAUTIFY_FLAG" val="#wm#"/>
  <p:tag name="KSO_WM_TEMPLATE_CATEGORY" val="custom"/>
  <p:tag name="KSO_WM_TEMPLATE_INDEX" val="20205176"/>
</p:tagLst>
</file>

<file path=ppt/tags/tag19.xml><?xml version="1.0" encoding="utf-8"?>
<p:tagLst xmlns:p="http://schemas.openxmlformats.org/presentationml/2006/main">
  <p:tag name="KSO_WM_BEAUTIFY_FLAG" val="#wm#"/>
  <p:tag name="KSO_WM_TEMPLATE_CATEGORY" val="custom"/>
  <p:tag name="KSO_WM_TEMPLATE_INDEX" val="20205176"/>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wm#"/>
  <p:tag name="KSO_WM_TEMPLATE_CATEGORY" val="custom"/>
  <p:tag name="KSO_WM_TEMPLATE_INDEX" val="20205176"/>
</p:tagLst>
</file>

<file path=ppt/tags/tag24.xml><?xml version="1.0" encoding="utf-8"?>
<p:tagLst xmlns:p="http://schemas.openxmlformats.org/presentationml/2006/main">
  <p:tag name="KSO_WPP_MARK_KEY" val="cd5aa9b0-af63-4905-a582-5b67a0447154"/>
  <p:tag name="COMMONDATA" val="eyJoZGlkIjoiOWIxYjkzMjc4NDY0ODk3ODM0Mzk1YjQwYzJlY2RjYWQifQ=="/>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207</Words>
  <Application>WPS 演示</Application>
  <PresentationFormat>宽屏</PresentationFormat>
  <Paragraphs>21</Paragraphs>
  <Slides>3</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宋体</vt:lpstr>
      <vt:lpstr>Wingdings</vt:lpstr>
      <vt:lpstr>微软雅黑</vt:lpstr>
      <vt:lpstr>Wingdings</vt:lpstr>
      <vt:lpstr>Arial Unicode MS</vt:lpstr>
      <vt:lpstr>Calibri</vt:lpstr>
      <vt:lpstr>Office 主题​​</vt:lpstr>
      <vt:lpstr>洛阳新安试驾场地</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s_兔玖</cp:lastModifiedBy>
  <cp:revision>249</cp:revision>
  <dcterms:created xsi:type="dcterms:W3CDTF">2019-06-19T02:08:00Z</dcterms:created>
  <dcterms:modified xsi:type="dcterms:W3CDTF">2023-03-07T08:35:30Z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F9A3CC92C1904D349E7047435F034C00</vt:lpwstr>
  </property>
</Properties>
</file>