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4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4" userDrawn="1">
          <p15:clr>
            <a:srgbClr val="A4A3A4"/>
          </p15:clr>
        </p15:guide>
        <p15:guide id="2" pos="310" userDrawn="1">
          <p15:clr>
            <a:srgbClr val="A4A3A4"/>
          </p15:clr>
        </p15:guide>
        <p15:guide id="3" pos="7372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820" userDrawn="1">
          <p15:clr>
            <a:srgbClr val="A4A3A4"/>
          </p15:clr>
        </p15:guide>
        <p15:guide id="6" pos="5078" userDrawn="1">
          <p15:clr>
            <a:srgbClr val="A4A3A4"/>
          </p15:clr>
        </p15:guide>
        <p15:guide id="7" pos="2630" userDrawn="1">
          <p15:clr>
            <a:srgbClr val="A4A3A4"/>
          </p15:clr>
        </p15:guide>
        <p15:guide id="8" orient="horz" pos="21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104"/>
        <p:guide pos="310"/>
        <p:guide pos="7372"/>
        <p:guide orient="horz" pos="637"/>
        <p:guide orient="horz" pos="3820"/>
        <p:guide pos="5078"/>
        <p:guide pos="2630"/>
        <p:guide orient="horz" pos="210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210219093752"/>
          <p:cNvPicPr>
            <a:picLocks noChangeAspect="1"/>
          </p:cNvPicPr>
          <p:nvPr/>
        </p:nvPicPr>
        <p:blipFill>
          <a:blip r:embed="rId1"/>
          <a:srcRect t="11775" b="18774"/>
          <a:stretch>
            <a:fillRect/>
          </a:stretch>
        </p:blipFill>
        <p:spPr>
          <a:xfrm>
            <a:off x="443865" y="995680"/>
            <a:ext cx="11269980" cy="587248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lstStyle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昆明呈贡试驾场地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05130" y="5382895"/>
            <a:ext cx="1125537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384810" y="6064250"/>
            <a:ext cx="11296650" cy="4756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ts val="15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昆明呈贡试驾场地位于云南省昆明市呈贡区银昆高速公路附近，场地地理位置优越，周边风景宜人，紧挨昆明滇池湿地公园，地处滇池水系自然生态景区。距离市中心车程20分钟，12公里。总面积约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16000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㎡，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可举办各类汽车品牌试乘试驾、汽车测评、新车发布会等活动。</a:t>
            </a:r>
            <a:endParaRPr lang="zh-CN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8042275" y="3962400"/>
            <a:ext cx="383921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4万/天  </a:t>
            </a:r>
            <a:endParaRPr lang="en-US" altLang="zh-CN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场地面积：</a:t>
            </a:r>
            <a:r>
              <a:rPr lang="zh-CN" sz="1200">
                <a:latin typeface="+mn-ea"/>
                <a:cs typeface="+mn-ea"/>
                <a:sym typeface="+mn-ea"/>
              </a:rPr>
              <a:t>长</a:t>
            </a:r>
            <a:r>
              <a:rPr lang="en-US" altLang="zh-CN" sz="1200">
                <a:latin typeface="+mn-ea"/>
                <a:cs typeface="+mn-ea"/>
                <a:sym typeface="+mn-ea"/>
              </a:rPr>
              <a:t>160m </a:t>
            </a:r>
            <a:r>
              <a:rPr lang="zh-CN" altLang="en-US" sz="1200">
                <a:latin typeface="+mn-ea"/>
                <a:cs typeface="+mn-ea"/>
                <a:sym typeface="+mn-ea"/>
              </a:rPr>
              <a:t>宽</a:t>
            </a:r>
            <a:r>
              <a:rPr lang="en-US" altLang="zh-CN" sz="1200">
                <a:latin typeface="+mn-ea"/>
                <a:cs typeface="+mn-ea"/>
                <a:sym typeface="+mn-ea"/>
              </a:rPr>
              <a:t>150m </a:t>
            </a:r>
            <a:r>
              <a:rPr lang="zh-CN" altLang="en-US" sz="1200">
                <a:latin typeface="+mn-ea"/>
                <a:cs typeface="+mn-ea"/>
                <a:sym typeface="+mn-ea"/>
              </a:rPr>
              <a:t>最窄宽</a:t>
            </a:r>
            <a:r>
              <a:rPr lang="en-US" altLang="zh-CN" sz="1200">
                <a:latin typeface="+mn-ea"/>
                <a:cs typeface="+mn-ea"/>
                <a:sym typeface="+mn-ea"/>
              </a:rPr>
              <a:t>50m </a:t>
            </a:r>
            <a:r>
              <a:rPr lang="zh-CN" altLang="en-US" sz="1200">
                <a:latin typeface="+mn-ea"/>
                <a:cs typeface="+mn-ea"/>
                <a:sym typeface="+mn-ea"/>
              </a:rPr>
              <a:t>总</a:t>
            </a:r>
            <a:r>
              <a:rPr sz="1200">
                <a:latin typeface="+mn-ea"/>
                <a:cs typeface="+mn-ea"/>
                <a:sym typeface="+mn-ea"/>
              </a:rPr>
              <a:t>面积</a:t>
            </a:r>
            <a:r>
              <a:rPr lang="zh-CN" sz="1200">
                <a:latin typeface="+mn-ea"/>
                <a:cs typeface="+mn-ea"/>
                <a:sym typeface="+mn-ea"/>
              </a:rPr>
              <a:t>约</a:t>
            </a:r>
            <a:r>
              <a:rPr sz="1200">
                <a:latin typeface="+mn-ea"/>
                <a:cs typeface="+mn-ea"/>
                <a:sym typeface="+mn-ea"/>
              </a:rPr>
              <a:t>为</a:t>
            </a:r>
            <a:r>
              <a:rPr lang="en-US" sz="1200">
                <a:latin typeface="+mn-ea"/>
                <a:cs typeface="+mn-ea"/>
                <a:sym typeface="+mn-ea"/>
              </a:rPr>
              <a:t>16</a:t>
            </a:r>
            <a:r>
              <a:rPr sz="1200">
                <a:latin typeface="+mn-ea"/>
                <a:cs typeface="+mn-ea"/>
                <a:sym typeface="+mn-ea"/>
              </a:rPr>
              <a:t>000㎡  </a:t>
            </a:r>
            <a:r>
              <a:rPr lang="zh-CN" sz="1200">
                <a:latin typeface="+mn-ea"/>
                <a:cs typeface="+mn-ea"/>
                <a:sym typeface="+mn-ea"/>
              </a:rPr>
              <a:t>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sz="1200">
                <a:latin typeface="+mn-ea"/>
                <a:cs typeface="+mn-ea"/>
                <a:sym typeface="+mn-ea"/>
              </a:rPr>
              <a:t>380v/</a:t>
            </a:r>
            <a:r>
              <a:rPr lang="en-US" sz="1200">
                <a:latin typeface="+mn-ea"/>
                <a:cs typeface="+mn-ea"/>
                <a:sym typeface="+mn-ea"/>
              </a:rPr>
              <a:t>50</a:t>
            </a:r>
            <a:r>
              <a:rPr sz="1200">
                <a:latin typeface="+mn-ea"/>
                <a:cs typeface="+mn-ea"/>
                <a:sym typeface="+mn-ea"/>
              </a:rPr>
              <a:t>kw</a:t>
            </a:r>
            <a:endParaRPr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配套设施：</a:t>
            </a:r>
            <a:r>
              <a:rPr sz="1200">
                <a:latin typeface="+mn-ea"/>
                <a:cs typeface="+mn-ea"/>
                <a:sym typeface="+mn-ea"/>
              </a:rPr>
              <a:t>停车位 </a:t>
            </a:r>
            <a:r>
              <a:rPr lang="zh-CN" sz="1200">
                <a:latin typeface="+mn-ea"/>
                <a:cs typeface="+mn-ea"/>
                <a:sym typeface="+mn-ea"/>
              </a:rPr>
              <a:t>固定洗手间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3" name="图片 2" descr="微信图片_202102190937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09585" y="1436370"/>
            <a:ext cx="3366770" cy="25260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8" t="17660" r="1019" b="3953"/>
          <a:stretch>
            <a:fillRect/>
          </a:stretch>
        </p:blipFill>
        <p:spPr>
          <a:xfrm>
            <a:off x="1229360" y="1012825"/>
            <a:ext cx="6169660" cy="50514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1"/>
          <a:srcRect r="2085" b="14623"/>
          <a:stretch>
            <a:fillRect/>
          </a:stretch>
        </p:blipFill>
        <p:spPr>
          <a:xfrm>
            <a:off x="4271010" y="3900170"/>
            <a:ext cx="3667760" cy="244665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2"/>
          <a:srcRect t="12631" r="3633" b="822"/>
          <a:stretch>
            <a:fillRect/>
          </a:stretch>
        </p:blipFill>
        <p:spPr>
          <a:xfrm>
            <a:off x="8027035" y="3898900"/>
            <a:ext cx="3671570" cy="245173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rcRect b="11888"/>
          <a:stretch>
            <a:fillRect/>
          </a:stretch>
        </p:blipFill>
        <p:spPr>
          <a:xfrm>
            <a:off x="492760" y="3903345"/>
            <a:ext cx="3689985" cy="244538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rcRect t="915" r="1830" b="13170"/>
          <a:stretch>
            <a:fillRect/>
          </a:stretch>
        </p:blipFill>
        <p:spPr>
          <a:xfrm>
            <a:off x="4260850" y="1107440"/>
            <a:ext cx="3678555" cy="244157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224780" y="6419850"/>
            <a:ext cx="18091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场地实景图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rcRect l="2185" r="30855" b="1609"/>
          <a:stretch>
            <a:fillRect/>
          </a:stretch>
        </p:blipFill>
        <p:spPr>
          <a:xfrm>
            <a:off x="492125" y="1107440"/>
            <a:ext cx="3683635" cy="2440940"/>
          </a:xfrm>
          <a:prstGeom prst="rect">
            <a:avLst/>
          </a:prstGeom>
        </p:spPr>
      </p:pic>
      <p:pic>
        <p:nvPicPr>
          <p:cNvPr id="2" name="图片 1" descr="微信图片_20210219093752"/>
          <p:cNvPicPr>
            <a:picLocks noChangeAspect="1"/>
          </p:cNvPicPr>
          <p:nvPr/>
        </p:nvPicPr>
        <p:blipFill>
          <a:blip r:embed="rId6"/>
          <a:srcRect t="10204"/>
          <a:stretch>
            <a:fillRect/>
          </a:stretch>
        </p:blipFill>
        <p:spPr>
          <a:xfrm>
            <a:off x="8024495" y="1106805"/>
            <a:ext cx="3678555" cy="243459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5224780" y="3548380"/>
            <a:ext cx="18091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场地实景图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8"/>
            </p:custDataLst>
          </p:nvPr>
        </p:nvSpPr>
        <p:spPr>
          <a:xfrm>
            <a:off x="9037955" y="3557270"/>
            <a:ext cx="18091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场地实景图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9"/>
            </p:custDataLst>
          </p:nvPr>
        </p:nvSpPr>
        <p:spPr>
          <a:xfrm>
            <a:off x="1411605" y="3548380"/>
            <a:ext cx="18091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场地实景图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10"/>
            </p:custDataLst>
          </p:nvPr>
        </p:nvSpPr>
        <p:spPr>
          <a:xfrm>
            <a:off x="1411605" y="6421755"/>
            <a:ext cx="18091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场地实景图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11"/>
            </p:custDataLst>
          </p:nvPr>
        </p:nvSpPr>
        <p:spPr>
          <a:xfrm>
            <a:off x="9138285" y="6416675"/>
            <a:ext cx="18091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场地实景图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</p:spTree>
    <p:custDataLst>
      <p:tags r:id="rId1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6.xml><?xml version="1.0" encoding="utf-8"?>
<p:tagLst xmlns:p="http://schemas.openxmlformats.org/presentationml/2006/main">
  <p:tag name="KSO_DOCER_TEMPLATE_OPEN_ONCE_MARK" val="1"/>
  <p:tag name="COMMONDATA" val="eyJoZGlkIjoiOWIxYjkzMjc4NDY0ODk3ODM0Mzk1YjQwYzJlY2RjYWQifQ=="/>
  <p:tag name="KSO_WPP_MARK_KEY" val="b6380186-55c6-4fd1-b34b-01f5f0ff1eb0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</Words>
  <Application>WPS 演示</Application>
  <PresentationFormat>宽屏</PresentationFormat>
  <Paragraphs>21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昆明呈贡试驾场地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昆明呈贡试驾场地</dc:title>
  <dc:creator/>
  <cp:lastModifiedBy>s_兔玖</cp:lastModifiedBy>
  <cp:revision>292</cp:revision>
  <dcterms:created xsi:type="dcterms:W3CDTF">2019-06-19T02:08:00Z</dcterms:created>
  <dcterms:modified xsi:type="dcterms:W3CDTF">2023-03-07T06:10:27Z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B292372B1B5543278BBECC0129EA08BE</vt:lpwstr>
  </property>
</Properties>
</file>