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6" userDrawn="1">
          <p15:clr>
            <a:srgbClr val="A4A3A4"/>
          </p15:clr>
        </p15:guide>
        <p15:guide id="2" pos="268" userDrawn="1">
          <p15:clr>
            <a:srgbClr val="A4A3A4"/>
          </p15:clr>
        </p15:guide>
        <p15:guide id="3" pos="7418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16" userDrawn="1">
          <p15:clr>
            <a:srgbClr val="A4A3A4"/>
          </p15:clr>
        </p15:guide>
        <p15:guide id="6" orient="horz" pos="1153" userDrawn="1">
          <p15:clr>
            <a:srgbClr val="A4A3A4"/>
          </p15:clr>
        </p15:guide>
        <p15:guide id="7" pos="5199" userDrawn="1">
          <p15:clr>
            <a:srgbClr val="A4A3A4"/>
          </p15:clr>
        </p15:guide>
        <p15:guide id="8" orient="horz" pos="3177" userDrawn="1">
          <p15:clr>
            <a:srgbClr val="A4A3A4"/>
          </p15:clr>
        </p15:guide>
        <p15:guide id="9" orient="horz" pos="878" userDrawn="1">
          <p15:clr>
            <a:srgbClr val="A4A3A4"/>
          </p15:clr>
        </p15:guide>
        <p15:guide id="10" pos="2520" userDrawn="1">
          <p15:clr>
            <a:srgbClr val="A4A3A4"/>
          </p15:clr>
        </p15:guide>
        <p15:guide id="11" pos="2688" userDrawn="1">
          <p15:clr>
            <a:srgbClr val="A4A3A4"/>
          </p15:clr>
        </p15:guide>
        <p15:guide id="12" pos="5045" userDrawn="1">
          <p15:clr>
            <a:srgbClr val="A4A3A4"/>
          </p15:clr>
        </p15:guide>
        <p15:guide id="13" orient="horz" pos="2115" userDrawn="1">
          <p15:clr>
            <a:srgbClr val="A4A3A4"/>
          </p15:clr>
        </p15:guide>
        <p15:guide id="14" orient="horz" pos="37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66"/>
        <p:guide pos="268"/>
        <p:guide pos="7418"/>
        <p:guide orient="horz" pos="637"/>
        <p:guide orient="horz" pos="3316"/>
        <p:guide orient="horz" pos="1153"/>
        <p:guide pos="5199"/>
        <p:guide orient="horz" pos="3177"/>
        <p:guide orient="horz" pos="878"/>
        <p:guide pos="2520"/>
        <p:guide pos="2688"/>
        <p:guide pos="5045"/>
        <p:guide orient="horz" pos="2115"/>
        <p:guide orient="horz" pos="37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54a42672b0ecca245bd96e66588bf19"/>
          <p:cNvPicPr>
            <a:picLocks noChangeAspect="1"/>
          </p:cNvPicPr>
          <p:nvPr/>
        </p:nvPicPr>
        <p:blipFill>
          <a:blip r:embed="rId1"/>
          <a:srcRect t="9472"/>
          <a:stretch>
            <a:fillRect/>
          </a:stretch>
        </p:blipFill>
        <p:spPr>
          <a:xfrm>
            <a:off x="444500" y="1017270"/>
            <a:ext cx="11361420" cy="58642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34975" y="5369560"/>
            <a:ext cx="11384280" cy="151130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5610" y="1012190"/>
            <a:ext cx="113709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87045" y="1012190"/>
            <a:ext cx="11236325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广州白云山试驾场地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4975" y="6015990"/>
            <a:ext cx="1135888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广州白云山试驾场地坐落于广州市白云山西侧大金钟路旁边，试驾场地依傍白云山景区，交通十分便利。</a:t>
            </a:r>
            <a:endParaRPr lang="en-US" altLang="zh-CN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288655" y="3904615"/>
            <a:ext cx="35242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6</a:t>
            </a:r>
            <a:r>
              <a:rPr lang="zh-CN" altLang="en-US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万</a:t>
            </a:r>
            <a:r>
              <a:rPr lang="en-US" altLang="zh-CN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/</a:t>
            </a:r>
            <a:r>
              <a:rPr lang="zh-CN" altLang="en-US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天</a:t>
            </a:r>
            <a:r>
              <a:rPr lang="zh-CN" altLang="en-US" sz="1200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220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最宽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70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 最短宽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柏油地面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100kw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方便接水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停车场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1847" r="8068" b="12122"/>
          <a:stretch>
            <a:fillRect/>
          </a:stretch>
        </p:blipFill>
        <p:spPr>
          <a:xfrm>
            <a:off x="8288655" y="1678940"/>
            <a:ext cx="3502660" cy="2167890"/>
          </a:xfrm>
          <a:prstGeom prst="rect">
            <a:avLst/>
          </a:prstGeom>
        </p:spPr>
      </p:pic>
      <p:pic>
        <p:nvPicPr>
          <p:cNvPr id="3" name="图片 2" descr="广州白云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1011555"/>
            <a:ext cx="7832725" cy="51644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30655" y="3480435"/>
            <a:ext cx="1773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丰田纯电试驾体验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53730" y="3483610"/>
            <a:ext cx="35121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LEXUS雷克萨斯试驾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47825" y="6305550"/>
            <a:ext cx="1131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捷豹挑战赛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62120" y="6305550"/>
            <a:ext cx="3720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sym typeface="+mn-ea"/>
              </a:rPr>
              <a:t>哈弗WEY深度</a:t>
            </a:r>
            <a:r>
              <a:rPr lang="zh-CN" altLang="en-US" sz="1200">
                <a:sym typeface="+mn-ea"/>
              </a:rPr>
              <a:t>试驾</a:t>
            </a:r>
            <a:endParaRPr sz="12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10505" y="3477260"/>
            <a:ext cx="16471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东风风行团购会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60205" y="6305550"/>
            <a:ext cx="15208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广汽</a:t>
            </a:r>
            <a:r>
              <a:rPr lang="en-US" altLang="zh-CN" sz="1200">
                <a:sym typeface="+mn-ea"/>
              </a:rPr>
              <a:t>Acura</a:t>
            </a:r>
            <a:r>
              <a:rPr lang="zh-CN" altLang="en-US" sz="1200">
                <a:sym typeface="+mn-ea"/>
              </a:rPr>
              <a:t>试驾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9" name="图片 8" descr="2a025803b9ad37a40ffabdb9d01f01f7"/>
          <p:cNvPicPr>
            <a:picLocks noChangeAspect="1"/>
          </p:cNvPicPr>
          <p:nvPr/>
        </p:nvPicPr>
        <p:blipFill>
          <a:blip r:embed="rId1"/>
          <a:srcRect l="2554" t="2829" r="2526"/>
          <a:stretch>
            <a:fillRect/>
          </a:stretch>
        </p:blipFill>
        <p:spPr>
          <a:xfrm>
            <a:off x="4266565" y="1103630"/>
            <a:ext cx="3742055" cy="2327910"/>
          </a:xfrm>
          <a:prstGeom prst="rect">
            <a:avLst/>
          </a:prstGeom>
        </p:spPr>
      </p:pic>
      <p:pic>
        <p:nvPicPr>
          <p:cNvPr id="13" name="图片 12" descr="12812946f2e206910917e79599e89147"/>
          <p:cNvPicPr>
            <a:picLocks noChangeAspect="1"/>
          </p:cNvPicPr>
          <p:nvPr/>
        </p:nvPicPr>
        <p:blipFill>
          <a:blip r:embed="rId2"/>
          <a:srcRect t="3996" r="6050" b="7991"/>
          <a:stretch>
            <a:fillRect/>
          </a:stretch>
        </p:blipFill>
        <p:spPr>
          <a:xfrm>
            <a:off x="425450" y="3879850"/>
            <a:ext cx="3736975" cy="2328545"/>
          </a:xfrm>
          <a:prstGeom prst="rect">
            <a:avLst/>
          </a:prstGeom>
        </p:spPr>
      </p:pic>
      <p:pic>
        <p:nvPicPr>
          <p:cNvPr id="22" name="图片 21" descr="588d2467ff1bbcb78ef25c1011741856"/>
          <p:cNvPicPr>
            <a:picLocks noChangeAspect="1"/>
          </p:cNvPicPr>
          <p:nvPr/>
        </p:nvPicPr>
        <p:blipFill>
          <a:blip r:embed="rId3"/>
          <a:srcRect l="1027" t="374" r="6505" b="12183"/>
          <a:stretch>
            <a:fillRect/>
          </a:stretch>
        </p:blipFill>
        <p:spPr>
          <a:xfrm>
            <a:off x="8113395" y="3879215"/>
            <a:ext cx="3662680" cy="2329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498" r="2907" b="666"/>
          <a:stretch>
            <a:fillRect/>
          </a:stretch>
        </p:blipFill>
        <p:spPr>
          <a:xfrm>
            <a:off x="425450" y="1103630"/>
            <a:ext cx="3741420" cy="23285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4062" b="460"/>
          <a:stretch>
            <a:fillRect/>
          </a:stretch>
        </p:blipFill>
        <p:spPr>
          <a:xfrm>
            <a:off x="8108315" y="1096010"/>
            <a:ext cx="3668395" cy="23355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rcRect l="3533" r="4163" b="5541"/>
          <a:stretch>
            <a:fillRect/>
          </a:stretch>
        </p:blipFill>
        <p:spPr>
          <a:xfrm>
            <a:off x="4266565" y="3879215"/>
            <a:ext cx="3742690" cy="23291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5f275570-1026-4924-b308-62ebbd5dcc47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广州白云山试驾场地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219</cp:revision>
  <dcterms:created xsi:type="dcterms:W3CDTF">2019-06-19T02:08:00Z</dcterms:created>
  <dcterms:modified xsi:type="dcterms:W3CDTF">2023-03-06T05:53:33Z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271E8C26E6A64FB1BFC84917D771C886</vt:lpwstr>
  </property>
</Properties>
</file>