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78" userDrawn="1">
          <p15:clr>
            <a:srgbClr val="A4A3A4"/>
          </p15:clr>
        </p15:guide>
        <p15:guide id="3" pos="7467" userDrawn="1">
          <p15:clr>
            <a:srgbClr val="A4A3A4"/>
          </p15:clr>
        </p15:guide>
        <p15:guide id="4" orient="horz" pos="626" userDrawn="1">
          <p15:clr>
            <a:srgbClr val="A4A3A4"/>
          </p15:clr>
        </p15:guide>
        <p15:guide id="5" orient="horz" pos="3718" userDrawn="1">
          <p15:clr>
            <a:srgbClr val="A4A3A4"/>
          </p15:clr>
        </p15:guide>
        <p15:guide id="6" pos="5046" userDrawn="1">
          <p15:clr>
            <a:srgbClr val="A4A3A4"/>
          </p15:clr>
        </p15:guide>
        <p15:guide id="7" pos="2694" userDrawn="1">
          <p15:clr>
            <a:srgbClr val="A4A3A4"/>
          </p15:clr>
        </p15:guide>
        <p15:guide id="8" orient="horz" pos="2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6"/>
        <p:guide pos="278"/>
        <p:guide pos="7467"/>
        <p:guide orient="horz" pos="626"/>
        <p:guide orient="horz" pos="3718"/>
        <p:guide pos="5046"/>
        <p:guide pos="2694"/>
        <p:guide orient="horz" pos="20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40-19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3390" y="976630"/>
            <a:ext cx="11412855" cy="58813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包头五当召机场试驾场地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403330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包头五当召机场试驾场地，位于内蒙古自治区包头市石拐区五当召镇白草沟村三号路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停机坪长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㎡，机场跑道长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米水泥硬化路面，另配备有机库、会议室等设施。可用于举办汽车赛事、试乘试驾活动、汽车性能测试及驾控培训等。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21230134422"/>
          <p:cNvPicPr>
            <a:picLocks noChangeAspect="1"/>
          </p:cNvPicPr>
          <p:nvPr/>
        </p:nvPicPr>
        <p:blipFill>
          <a:blip r:embed="rId1"/>
          <a:srcRect l="5302"/>
          <a:stretch>
            <a:fillRect/>
          </a:stretch>
        </p:blipFill>
        <p:spPr>
          <a:xfrm>
            <a:off x="7992745" y="1249045"/>
            <a:ext cx="3856355" cy="2491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150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15000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跑道长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</a:t>
            </a:r>
            <a:r>
              <a:rPr lang="zh-CN" sz="1200">
                <a:latin typeface="+mn-ea"/>
                <a:cs typeface="+mn-ea"/>
                <a:sym typeface="+mn-ea"/>
              </a:rPr>
              <a:t>硬化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</a:t>
            </a:r>
            <a:r>
              <a:rPr lang="en-US" sz="1200">
                <a:latin typeface="+mn-ea"/>
                <a:cs typeface="+mn-ea"/>
                <a:sym typeface="+mn-ea"/>
              </a:rPr>
              <a:t>/200KW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机库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包头五当召机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1313180"/>
            <a:ext cx="7754620" cy="4525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微信截图_20221230153626"/>
          <p:cNvPicPr>
            <a:picLocks noChangeAspect="1"/>
          </p:cNvPicPr>
          <p:nvPr/>
        </p:nvPicPr>
        <p:blipFill>
          <a:blip r:embed="rId1"/>
          <a:srcRect l="1794"/>
          <a:stretch>
            <a:fillRect/>
          </a:stretch>
        </p:blipFill>
        <p:spPr>
          <a:xfrm>
            <a:off x="8028940" y="3740150"/>
            <a:ext cx="3650615" cy="2301240"/>
          </a:xfrm>
          <a:prstGeom prst="rect">
            <a:avLst/>
          </a:prstGeom>
        </p:spPr>
      </p:pic>
      <p:pic>
        <p:nvPicPr>
          <p:cNvPr id="9" name="图片 8" descr="微信截图_20221230134548"/>
          <p:cNvPicPr>
            <a:picLocks noChangeAspect="1"/>
          </p:cNvPicPr>
          <p:nvPr/>
        </p:nvPicPr>
        <p:blipFill>
          <a:blip r:embed="rId2"/>
          <a:srcRect t="6462"/>
          <a:stretch>
            <a:fillRect/>
          </a:stretch>
        </p:blipFill>
        <p:spPr>
          <a:xfrm>
            <a:off x="4270375" y="3740150"/>
            <a:ext cx="3674745" cy="2298700"/>
          </a:xfrm>
          <a:prstGeom prst="rect">
            <a:avLst/>
          </a:prstGeom>
        </p:spPr>
      </p:pic>
      <p:pic>
        <p:nvPicPr>
          <p:cNvPr id="6" name="图片 5" descr="微信截图_20221230134601"/>
          <p:cNvPicPr>
            <a:picLocks noChangeAspect="1"/>
          </p:cNvPicPr>
          <p:nvPr/>
        </p:nvPicPr>
        <p:blipFill>
          <a:blip r:embed="rId3"/>
          <a:srcRect t="14716" b="5200"/>
          <a:stretch>
            <a:fillRect/>
          </a:stretch>
        </p:blipFill>
        <p:spPr>
          <a:xfrm>
            <a:off x="478155" y="3740150"/>
            <a:ext cx="3708400" cy="2292985"/>
          </a:xfrm>
          <a:prstGeom prst="rect">
            <a:avLst/>
          </a:prstGeom>
        </p:spPr>
      </p:pic>
      <p:pic>
        <p:nvPicPr>
          <p:cNvPr id="4" name="图片 3" descr="微信图片_20221230134422"/>
          <p:cNvPicPr>
            <a:picLocks noChangeAspect="1"/>
          </p:cNvPicPr>
          <p:nvPr/>
        </p:nvPicPr>
        <p:blipFill>
          <a:blip r:embed="rId4"/>
          <a:srcRect t="16270"/>
          <a:stretch>
            <a:fillRect/>
          </a:stretch>
        </p:blipFill>
        <p:spPr>
          <a:xfrm>
            <a:off x="8011160" y="985520"/>
            <a:ext cx="3668395" cy="2303780"/>
          </a:xfrm>
          <a:prstGeom prst="rect">
            <a:avLst/>
          </a:prstGeom>
        </p:spPr>
      </p:pic>
      <p:pic>
        <p:nvPicPr>
          <p:cNvPr id="3" name="图片 2" descr="微信图片_20221230134441"/>
          <p:cNvPicPr>
            <a:picLocks noChangeAspect="1"/>
          </p:cNvPicPr>
          <p:nvPr/>
        </p:nvPicPr>
        <p:blipFill>
          <a:blip r:embed="rId5"/>
          <a:srcRect l="11161"/>
          <a:stretch>
            <a:fillRect/>
          </a:stretch>
        </p:blipFill>
        <p:spPr>
          <a:xfrm>
            <a:off x="4276090" y="993775"/>
            <a:ext cx="3650615" cy="2301240"/>
          </a:xfrm>
          <a:prstGeom prst="rect">
            <a:avLst/>
          </a:prstGeom>
        </p:spPr>
      </p:pic>
      <p:pic>
        <p:nvPicPr>
          <p:cNvPr id="2" name="图片 1" descr="微信图片_20221230134434"/>
          <p:cNvPicPr>
            <a:picLocks noChangeAspect="1"/>
          </p:cNvPicPr>
          <p:nvPr/>
        </p:nvPicPr>
        <p:blipFill>
          <a:blip r:embed="rId6"/>
          <a:srcRect l="6350" r="2059"/>
          <a:stretch>
            <a:fillRect/>
          </a:stretch>
        </p:blipFill>
        <p:spPr>
          <a:xfrm>
            <a:off x="476885" y="993775"/>
            <a:ext cx="3710305" cy="22821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8080" y="3329305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1085" y="3329305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075680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雪佛兰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陆上</a:t>
            </a:r>
            <a:r>
              <a:rPr lang="zh-CN" sz="1200">
                <a:latin typeface="+mn-ea"/>
                <a:cs typeface="+mn-ea"/>
                <a:sym typeface="+mn-ea"/>
              </a:rPr>
              <a:t>飞行秀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0135" y="6075680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雪佛兰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陆上</a:t>
            </a:r>
            <a:r>
              <a:rPr lang="zh-CN" sz="1200">
                <a:latin typeface="+mn-ea"/>
                <a:cs typeface="+mn-ea"/>
                <a:sym typeface="+mn-ea"/>
              </a:rPr>
              <a:t>飞行秀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075680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雪佛兰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陆上</a:t>
            </a:r>
            <a:r>
              <a:rPr lang="zh-CN" sz="1200">
                <a:latin typeface="+mn-ea"/>
                <a:cs typeface="+mn-ea"/>
                <a:sym typeface="+mn-ea"/>
              </a:rPr>
              <a:t>飞行秀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5094829-ffd7-4d8c-a226-cce1d166578c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包头五当召机场试驾场地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275</cp:revision>
  <dcterms:created xsi:type="dcterms:W3CDTF">2019-06-19T02:08:00Z</dcterms:created>
  <dcterms:modified xsi:type="dcterms:W3CDTF">2023-03-07T07:16:17Z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2157F2E372FD4D2CA9B2527C681CA463</vt:lpwstr>
  </property>
</Properties>
</file>