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0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6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82"/>
        <p:guide pos="378"/>
        <p:guide pos="7350"/>
        <p:guide orient="horz" pos="636"/>
        <p:guide orient="horz" pos="3834"/>
        <p:guide pos="5056"/>
        <p:guide pos="26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9debba56876787ae2adc9b64aba44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4520" y="1019810"/>
            <a:ext cx="11064875" cy="58616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东莞篮球中心试驾场地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797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东莞篮球中心试驾场地，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位于东部快速路与松山湖大道交汇处，占地约26.7万平方米，建筑面积约6万平方米，投资概算6.38亿元，可容纳1.6万名观众和提供1747个车位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。可举办各类试乘试驾，安驾培训，新车发布会等活动。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方砖地面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60477feea1f28002cd55186493c933a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7035" y="1649730"/>
            <a:ext cx="3641090" cy="235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2" y="1009650"/>
            <a:ext cx="7148187" cy="54750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7ee8f89edbca6089a7c7b298ad6913b"/>
          <p:cNvPicPr>
            <a:picLocks noChangeAspect="1"/>
          </p:cNvPicPr>
          <p:nvPr/>
        </p:nvPicPr>
        <p:blipFill>
          <a:blip r:embed="rId1"/>
          <a:srcRect l="18506" t="64630" r="27007" b="1852"/>
          <a:stretch>
            <a:fillRect/>
          </a:stretch>
        </p:blipFill>
        <p:spPr>
          <a:xfrm>
            <a:off x="8053705" y="3952875"/>
            <a:ext cx="3696335" cy="2394585"/>
          </a:xfrm>
          <a:prstGeom prst="rect">
            <a:avLst/>
          </a:prstGeom>
        </p:spPr>
      </p:pic>
      <p:pic>
        <p:nvPicPr>
          <p:cNvPr id="13" name="图片 12" descr="60477feea1f28002cd55186493c933a"/>
          <p:cNvPicPr>
            <a:picLocks noChangeAspect="1"/>
          </p:cNvPicPr>
          <p:nvPr/>
        </p:nvPicPr>
        <p:blipFill>
          <a:blip r:embed="rId2"/>
          <a:srcRect l="20494" t="34446" r="14910" b="2593"/>
          <a:stretch>
            <a:fillRect/>
          </a:stretch>
        </p:blipFill>
        <p:spPr>
          <a:xfrm>
            <a:off x="4251960" y="3952875"/>
            <a:ext cx="3688080" cy="2409190"/>
          </a:xfrm>
          <a:prstGeom prst="rect">
            <a:avLst/>
          </a:prstGeom>
        </p:spPr>
      </p:pic>
      <p:pic>
        <p:nvPicPr>
          <p:cNvPr id="12" name="图片 11" descr="a344398bb60033dd535e3df52a039a2"/>
          <p:cNvPicPr>
            <a:picLocks noChangeAspect="1"/>
          </p:cNvPicPr>
          <p:nvPr/>
        </p:nvPicPr>
        <p:blipFill>
          <a:blip r:embed="rId3"/>
          <a:srcRect r="2715" b="4320"/>
          <a:stretch>
            <a:fillRect/>
          </a:stretch>
        </p:blipFill>
        <p:spPr>
          <a:xfrm>
            <a:off x="443230" y="3952240"/>
            <a:ext cx="3694430" cy="2410460"/>
          </a:xfrm>
          <a:prstGeom prst="rect">
            <a:avLst/>
          </a:prstGeom>
        </p:spPr>
      </p:pic>
      <p:pic>
        <p:nvPicPr>
          <p:cNvPr id="11" name="图片 10" descr="1f6025c993682f08cce5ad7da44ce52"/>
          <p:cNvPicPr>
            <a:picLocks noChangeAspect="1"/>
          </p:cNvPicPr>
          <p:nvPr/>
        </p:nvPicPr>
        <p:blipFill>
          <a:blip r:embed="rId4"/>
          <a:srcRect l="2249" t="15292" r="683"/>
          <a:stretch>
            <a:fillRect/>
          </a:stretch>
        </p:blipFill>
        <p:spPr>
          <a:xfrm>
            <a:off x="8043545" y="1087120"/>
            <a:ext cx="3700145" cy="2413635"/>
          </a:xfrm>
          <a:prstGeom prst="rect">
            <a:avLst/>
          </a:prstGeom>
        </p:spPr>
      </p:pic>
      <p:pic>
        <p:nvPicPr>
          <p:cNvPr id="8" name="图片 7" descr="a226524a60245329c13bfc66d1c9f0b"/>
          <p:cNvPicPr>
            <a:picLocks noChangeAspect="1"/>
          </p:cNvPicPr>
          <p:nvPr/>
        </p:nvPicPr>
        <p:blipFill>
          <a:blip r:embed="rId5"/>
          <a:srcRect b="2142"/>
          <a:stretch>
            <a:fillRect/>
          </a:stretch>
        </p:blipFill>
        <p:spPr>
          <a:xfrm>
            <a:off x="4243070" y="1082675"/>
            <a:ext cx="3694430" cy="2414270"/>
          </a:xfrm>
          <a:prstGeom prst="rect">
            <a:avLst/>
          </a:prstGeom>
        </p:spPr>
      </p:pic>
      <p:pic>
        <p:nvPicPr>
          <p:cNvPr id="7" name="图片 6" descr="3c9c0d2d21d880a4705e48609f1512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3230" y="1078865"/>
            <a:ext cx="3693795" cy="24180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0065" y="356616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</a:t>
            </a:r>
            <a:r>
              <a:rPr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6885" y="356616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</a:t>
            </a:r>
            <a:r>
              <a:rPr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4655" y="356616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丰田</a:t>
            </a:r>
            <a:r>
              <a:rPr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065" y="647319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国际汽车文化节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6580" y="647319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国际汽车文化节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88960" y="645858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国际汽车文化节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30bae98c-371f-4384-b650-ac73148832d8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东莞篮球中心试驾场地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东莞篮球中心试驾场地</dc:title>
  <dc:creator/>
  <cp:lastModifiedBy>s_兔玖</cp:lastModifiedBy>
  <cp:revision>350</cp:revision>
  <dcterms:created xsi:type="dcterms:W3CDTF">2019-06-19T02:08:00Z</dcterms:created>
  <dcterms:modified xsi:type="dcterms:W3CDTF">2023-03-08T04:10:33Z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9D3B27AAA406477EBFE238FD70A28842</vt:lpwstr>
  </property>
</Properties>
</file>