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5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3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4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75"/>
        <p:guide pos="263"/>
        <p:guide pos="7377"/>
        <p:guide orient="horz" pos="637"/>
        <p:guide orient="horz" pos="3931"/>
        <p:guide pos="2531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2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rcRect t="7688"/>
          <a:stretch>
            <a:fillRect/>
          </a:stretch>
        </p:blipFill>
        <p:spPr>
          <a:xfrm>
            <a:off x="422275" y="993140"/>
            <a:ext cx="11292205" cy="58712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6560" y="1012190"/>
            <a:ext cx="11289030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</a:rPr>
              <a:t>武汉体育中心试驾场地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714365"/>
            <a:ext cx="11308715" cy="1143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62915" y="6158230"/>
            <a:ext cx="1124902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武汉体育中心驾场地位于武汉市蔡甸区体育路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68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66500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柏油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水泥地面，全封闭场地。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配有固定洗手间、停车位等设施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适合举办试驾、漂移试驾、厂商内部培训、车辆测试等活动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64780" y="4108450"/>
            <a:ext cx="39693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500m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180m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66500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</a:t>
            </a:r>
            <a:r>
              <a:rPr lang="en-US" altLang="zh-CN" sz="1200">
                <a:latin typeface="+mn-ea"/>
                <a:cs typeface="+mn-ea"/>
                <a:sym typeface="+mn-ea"/>
              </a:rPr>
              <a:t>+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水泥路面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380V/50kw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1"/>
          <a:srcRect l="3110" t="701" r="4216"/>
          <a:stretch>
            <a:fillRect/>
          </a:stretch>
        </p:blipFill>
        <p:spPr>
          <a:xfrm>
            <a:off x="7625080" y="1001395"/>
            <a:ext cx="4094480" cy="2929890"/>
          </a:xfrm>
          <a:prstGeom prst="rect">
            <a:avLst/>
          </a:prstGeom>
        </p:spPr>
      </p:pic>
      <p:pic>
        <p:nvPicPr>
          <p:cNvPr id="2" name="图片 1" descr="武汉体育中心平面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001395"/>
            <a:ext cx="7207250" cy="48634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微信截图_20230307093152"/>
          <p:cNvPicPr>
            <a:picLocks noChangeAspect="1"/>
          </p:cNvPicPr>
          <p:nvPr/>
        </p:nvPicPr>
        <p:blipFill>
          <a:blip r:embed="rId1"/>
          <a:srcRect l="1761"/>
          <a:stretch>
            <a:fillRect/>
          </a:stretch>
        </p:blipFill>
        <p:spPr>
          <a:xfrm>
            <a:off x="8160385" y="3803015"/>
            <a:ext cx="3683635" cy="2437765"/>
          </a:xfrm>
          <a:prstGeom prst="rect">
            <a:avLst/>
          </a:prstGeom>
        </p:spPr>
      </p:pic>
      <p:pic>
        <p:nvPicPr>
          <p:cNvPr id="12" name="图片 11" descr="路特斯20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060" y="3800475"/>
            <a:ext cx="3678555" cy="2440305"/>
          </a:xfrm>
          <a:prstGeom prst="rect">
            <a:avLst/>
          </a:prstGeom>
        </p:spPr>
      </p:pic>
      <p:pic>
        <p:nvPicPr>
          <p:cNvPr id="11" name="图片 10" descr="问界M5城市试驾会1"/>
          <p:cNvPicPr>
            <a:picLocks noChangeAspect="1"/>
          </p:cNvPicPr>
          <p:nvPr/>
        </p:nvPicPr>
        <p:blipFill>
          <a:blip r:embed="rId3"/>
          <a:srcRect t="518"/>
          <a:stretch>
            <a:fillRect/>
          </a:stretch>
        </p:blipFill>
        <p:spPr>
          <a:xfrm>
            <a:off x="421640" y="3799840"/>
            <a:ext cx="3683000" cy="2440940"/>
          </a:xfrm>
          <a:prstGeom prst="rect">
            <a:avLst/>
          </a:prstGeom>
        </p:spPr>
      </p:pic>
      <p:pic>
        <p:nvPicPr>
          <p:cNvPr id="8" name="图片 7" descr="微信图片_20230307092424"/>
          <p:cNvPicPr>
            <a:picLocks noChangeAspect="1"/>
          </p:cNvPicPr>
          <p:nvPr/>
        </p:nvPicPr>
        <p:blipFill>
          <a:blip r:embed="rId4"/>
          <a:srcRect l="440" r="14508"/>
          <a:stretch>
            <a:fillRect/>
          </a:stretch>
        </p:blipFill>
        <p:spPr>
          <a:xfrm>
            <a:off x="8160385" y="1012190"/>
            <a:ext cx="3685540" cy="2440940"/>
          </a:xfrm>
          <a:prstGeom prst="rect">
            <a:avLst/>
          </a:prstGeom>
        </p:spPr>
      </p:pic>
      <p:pic>
        <p:nvPicPr>
          <p:cNvPr id="7" name="图片 6" descr="微信图片_20230307092408"/>
          <p:cNvPicPr>
            <a:picLocks noChangeAspect="1"/>
          </p:cNvPicPr>
          <p:nvPr/>
        </p:nvPicPr>
        <p:blipFill>
          <a:blip r:embed="rId5"/>
          <a:srcRect r="14969"/>
          <a:stretch>
            <a:fillRect/>
          </a:stretch>
        </p:blipFill>
        <p:spPr>
          <a:xfrm>
            <a:off x="4290060" y="1012190"/>
            <a:ext cx="3679190" cy="243713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6"/>
          <a:srcRect l="15018"/>
          <a:stretch>
            <a:fillRect/>
          </a:stretch>
        </p:blipFill>
        <p:spPr>
          <a:xfrm>
            <a:off x="417830" y="1012190"/>
            <a:ext cx="3683000" cy="24409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60475" y="348869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空场图片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75090" y="349123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空场图片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79975" y="3479165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空场图片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67155" y="6296025"/>
            <a:ext cx="1782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问界</a:t>
            </a:r>
            <a:r>
              <a:rPr lang="en-US" altLang="zh-CN" sz="1200">
                <a:latin typeface="+mn-ea"/>
                <a:cs typeface="+mn-ea"/>
                <a:sym typeface="+mn-ea"/>
              </a:rPr>
              <a:t>M5</a:t>
            </a:r>
            <a:r>
              <a:rPr lang="zh-CN" altLang="en-US" sz="1200">
                <a:latin typeface="+mn-ea"/>
                <a:cs typeface="+mn-ea"/>
                <a:sym typeface="+mn-ea"/>
              </a:rPr>
              <a:t>城市试驾会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0025" y="6296025"/>
            <a:ext cx="1828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路特斯试驾会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8765" y="6296025"/>
            <a:ext cx="1473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路特斯试驾会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db41d874-a53d-493f-af07-06e3cb96635d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武汉体育中心试驾场地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长春东北亚试驾场地</dc:title>
  <dc:creator/>
  <cp:lastModifiedBy>LIU</cp:lastModifiedBy>
  <cp:revision>283</cp:revision>
  <dcterms:created xsi:type="dcterms:W3CDTF">2019-06-19T02:08:00Z</dcterms:created>
  <dcterms:modified xsi:type="dcterms:W3CDTF">2023-03-07T09:34:46Z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F9BA076CE1D940D0A1FF41C466F70CA9</vt:lpwstr>
  </property>
</Properties>
</file>