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3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827" userDrawn="1">
          <p15:clr>
            <a:srgbClr val="A4A3A4"/>
          </p15:clr>
        </p15:guide>
        <p15:guide id="6" pos="4997" userDrawn="1">
          <p15:clr>
            <a:srgbClr val="A4A3A4"/>
          </p15:clr>
        </p15:guide>
        <p15:guide id="7" pos="2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3"/>
        <p:guide pos="280"/>
        <p:guide pos="7387"/>
        <p:guide orient="horz" pos="637"/>
        <p:guide orient="horz" pos="3827"/>
        <p:guide pos="4997"/>
        <p:guide pos="26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b236170a7bd24401d882b840f4cd3e"/>
          <p:cNvPicPr>
            <a:picLocks noChangeAspect="1"/>
          </p:cNvPicPr>
          <p:nvPr/>
        </p:nvPicPr>
        <p:blipFill>
          <a:blip r:embed="rId1"/>
          <a:srcRect t="11568" b="8507"/>
          <a:stretch>
            <a:fillRect/>
          </a:stretch>
        </p:blipFill>
        <p:spPr>
          <a:xfrm>
            <a:off x="398145" y="1002030"/>
            <a:ext cx="11329035" cy="585279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济南赛马场</a:t>
            </a:r>
            <a:r>
              <a:rPr lang="en-US" altLang="zh-CN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75680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济南赛马场试驾场地，可进行0-200直线加速、汽车漂移、不规则绕桩的表演和竞技。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108950" y="3971290"/>
            <a:ext cx="406146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长375m 宽75m 面积为25000㎡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柏油路面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花砖路面：长150m 宽25m 总面积3750㎡左右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；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220V/380V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sz="1200">
                <a:latin typeface="+mn-ea"/>
                <a:cs typeface="+mn-ea"/>
                <a:sym typeface="+mn-ea"/>
              </a:rPr>
              <a:t>  固定洗手间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4" b="2148"/>
          <a:stretch>
            <a:fillRect/>
          </a:stretch>
        </p:blipFill>
        <p:spPr>
          <a:xfrm>
            <a:off x="8108950" y="1518920"/>
            <a:ext cx="3641725" cy="2216150"/>
          </a:xfrm>
          <a:prstGeom prst="rect">
            <a:avLst/>
          </a:prstGeom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图片 2" descr="济南赛马场试驾场地-新版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10" y="1122680"/>
            <a:ext cx="7390765" cy="52266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543050" y="3469640"/>
            <a:ext cx="16592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广汽本田雅阁试驾会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63260" y="3469640"/>
            <a:ext cx="10331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>
                <a:latin typeface="+mn-ea"/>
                <a:cs typeface="+mn-ea"/>
              </a:rPr>
              <a:t>jeep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713230" y="6379845"/>
            <a:ext cx="1319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领克驾控体验营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65870" y="3470275"/>
            <a:ext cx="1972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AMG</a:t>
            </a:r>
            <a:r>
              <a:rPr lang="zh-CN" sz="1200">
                <a:latin typeface="+mn-ea"/>
                <a:cs typeface="+mn-ea"/>
              </a:rPr>
              <a:t>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7" name="图片 6" descr="afc786f1690a269d13cadfdf29bf112"/>
          <p:cNvPicPr>
            <a:picLocks noChangeAspect="1"/>
          </p:cNvPicPr>
          <p:nvPr/>
        </p:nvPicPr>
        <p:blipFill>
          <a:blip r:embed="rId1"/>
          <a:srcRect r="8876"/>
          <a:stretch>
            <a:fillRect/>
          </a:stretch>
        </p:blipFill>
        <p:spPr>
          <a:xfrm>
            <a:off x="520065" y="1011555"/>
            <a:ext cx="3635375" cy="2423160"/>
          </a:xfrm>
          <a:prstGeom prst="rect">
            <a:avLst/>
          </a:prstGeom>
        </p:spPr>
      </p:pic>
      <p:pic>
        <p:nvPicPr>
          <p:cNvPr id="8" name="图片 7" descr="f0d1d35edfc7f2f07e01482cd94f50b"/>
          <p:cNvPicPr>
            <a:picLocks noChangeAspect="1"/>
          </p:cNvPicPr>
          <p:nvPr/>
        </p:nvPicPr>
        <p:blipFill>
          <a:blip r:embed="rId2"/>
          <a:srcRect r="3864"/>
          <a:stretch>
            <a:fillRect/>
          </a:stretch>
        </p:blipFill>
        <p:spPr>
          <a:xfrm>
            <a:off x="4282440" y="1011555"/>
            <a:ext cx="3634105" cy="24231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-277"/>
          <a:stretch>
            <a:fillRect/>
          </a:stretch>
        </p:blipFill>
        <p:spPr>
          <a:xfrm>
            <a:off x="520065" y="3885565"/>
            <a:ext cx="3630930" cy="24352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-211" t="184" r="2067" b="1773"/>
          <a:stretch>
            <a:fillRect/>
          </a:stretch>
        </p:blipFill>
        <p:spPr>
          <a:xfrm>
            <a:off x="4282440" y="3885565"/>
            <a:ext cx="3625850" cy="24174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20385" y="6376670"/>
            <a:ext cx="1319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领克驾控体验营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r="3434" b="4651"/>
          <a:stretch>
            <a:fillRect/>
          </a:stretch>
        </p:blipFill>
        <p:spPr>
          <a:xfrm>
            <a:off x="8039735" y="3885565"/>
            <a:ext cx="3625215" cy="24174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330055" y="6376670"/>
            <a:ext cx="1319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领克驾控体验营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1" name="图片 20" descr="cb236170a7bd24401d882b840f4cd3e"/>
          <p:cNvPicPr>
            <a:picLocks noChangeAspect="1"/>
          </p:cNvPicPr>
          <p:nvPr/>
        </p:nvPicPr>
        <p:blipFill>
          <a:blip r:embed="rId6"/>
          <a:srcRect r="7246" b="5318"/>
          <a:stretch>
            <a:fillRect/>
          </a:stretch>
        </p:blipFill>
        <p:spPr>
          <a:xfrm>
            <a:off x="8043545" y="1011555"/>
            <a:ext cx="3633470" cy="242252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WIxYjkzMjc4NDY0ODk3ODM0Mzk1YjQwYzJlY2RjYWQifQ=="/>
  <p:tag name="KSO_WPP_MARK_KEY" val="a24e2fc1-81f5-44c4-9731-8f2012fc505e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204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济南赛马场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s_兔玖</cp:lastModifiedBy>
  <cp:revision>255</cp:revision>
  <dcterms:created xsi:type="dcterms:W3CDTF">2019-06-19T02:08:00Z</dcterms:created>
  <dcterms:modified xsi:type="dcterms:W3CDTF">2023-03-03T04:29:58Z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FF7A4BAB706F4CCB80CAF9A9C68C457A</vt:lpwstr>
  </property>
</Properties>
</file>