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301" userDrawn="1">
          <p15:clr>
            <a:srgbClr val="A4A3A4"/>
          </p15:clr>
        </p15:guide>
        <p15:guide id="3" pos="7386" userDrawn="1">
          <p15:clr>
            <a:srgbClr val="A4A3A4"/>
          </p15:clr>
        </p15:guide>
        <p15:guide id="4" orient="horz" pos="716" userDrawn="1">
          <p15:clr>
            <a:srgbClr val="A4A3A4"/>
          </p15:clr>
        </p15:guide>
        <p15:guide id="5" orient="horz" pos="3799" userDrawn="1">
          <p15:clr>
            <a:srgbClr val="A4A3A4"/>
          </p15:clr>
        </p15:guide>
        <p15:guide id="6" pos="5058" userDrawn="1">
          <p15:clr>
            <a:srgbClr val="A4A3A4"/>
          </p15:clr>
        </p15:guide>
        <p15:guide id="7" pos="26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w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8"/>
        <p:guide pos="301"/>
        <p:guide pos="7386"/>
        <p:guide orient="horz" pos="716"/>
        <p:guide orient="horz" pos="3799"/>
        <p:guide pos="5058"/>
        <p:guide pos="26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8760"/>
          <a:stretch>
            <a:fillRect/>
          </a:stretch>
        </p:blipFill>
        <p:spPr>
          <a:xfrm>
            <a:off x="453390" y="1116330"/>
            <a:ext cx="11258550" cy="57473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3390" y="111633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牡丹江镜泊湖冰雪场地</a:t>
            </a:r>
            <a:endParaRPr lang="en-US" altLang="zh-CN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牡丹江镜泊湖冰雪场地，位于黑龙江省东南部，东邻俄罗斯、南接长白山、北靠牡丹江，镜泊湖景区距机场80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km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冬季结冰期5个月，冰层最厚达1米，雪层也可达一米以上，南北湖长度45公里，冬季可用于试驾场地面积95平方公里。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30210" y="3712210"/>
            <a:ext cx="37020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南北湖长度45公里</a:t>
            </a:r>
            <a:r>
              <a:rPr lang="zh-CN" sz="1200">
                <a:latin typeface="+mn-ea"/>
                <a:cs typeface="+mn-ea"/>
                <a:sym typeface="+mn-ea"/>
              </a:rPr>
              <a:t>，总面积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95</a:t>
            </a:r>
            <a:r>
              <a:rPr lang="zh-CN" altLang="en-US" sz="1200">
                <a:latin typeface="+mn-ea"/>
                <a:cs typeface="+mn-ea"/>
                <a:sym typeface="+mn-ea"/>
              </a:rPr>
              <a:t>平方公里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/40kw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30210" y="1441450"/>
            <a:ext cx="3681095" cy="2270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9900" y="1116330"/>
            <a:ext cx="7307580" cy="48914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048385" y="343090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冰雪试驾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99355" y="3430905"/>
            <a:ext cx="20847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冰雪试驾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06815" y="3430905"/>
            <a:ext cx="2146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冰雪试驾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362" r="2052"/>
          <a:stretch>
            <a:fillRect/>
          </a:stretch>
        </p:blipFill>
        <p:spPr>
          <a:xfrm>
            <a:off x="478155" y="1032510"/>
            <a:ext cx="3646170" cy="2383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4513"/>
          <a:stretch>
            <a:fillRect/>
          </a:stretch>
        </p:blipFill>
        <p:spPr>
          <a:xfrm>
            <a:off x="4236085" y="1033145"/>
            <a:ext cx="3641090" cy="2383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6573"/>
          <a:stretch>
            <a:fillRect/>
          </a:stretch>
        </p:blipFill>
        <p:spPr>
          <a:xfrm>
            <a:off x="7988935" y="1033145"/>
            <a:ext cx="3641725" cy="2383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5986"/>
          <a:stretch>
            <a:fillRect/>
          </a:stretch>
        </p:blipFill>
        <p:spPr>
          <a:xfrm>
            <a:off x="478155" y="3792220"/>
            <a:ext cx="3646170" cy="2383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r="8463"/>
          <a:stretch>
            <a:fillRect/>
          </a:stretch>
        </p:blipFill>
        <p:spPr>
          <a:xfrm>
            <a:off x="4237990" y="3792220"/>
            <a:ext cx="3639185" cy="2383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 r="6774"/>
          <a:stretch>
            <a:fillRect/>
          </a:stretch>
        </p:blipFill>
        <p:spPr>
          <a:xfrm>
            <a:off x="7990840" y="3795395"/>
            <a:ext cx="3661410" cy="238061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48385" y="626173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冰雪试驾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99355" y="6261735"/>
            <a:ext cx="20847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冰雪试驾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01430" y="6261735"/>
            <a:ext cx="2146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冰雪试驾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c4cb3397-0ab5-4f99-9998-ba0c41b8042a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牡丹江镜泊湖冰雪场地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294</cp:revision>
  <dcterms:created xsi:type="dcterms:W3CDTF">2019-06-19T02:08:00Z</dcterms:created>
  <dcterms:modified xsi:type="dcterms:W3CDTF">2023-02-28T04:44:59Z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E69846AE9EA243629CE17AF48F9178D2</vt:lpwstr>
  </property>
</Properties>
</file>