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9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466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84" userDrawn="1">
          <p15:clr>
            <a:srgbClr val="A4A3A4"/>
          </p15:clr>
        </p15:guide>
        <p15:guide id="6" orient="horz" pos="13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79"/>
        <p:guide pos="263"/>
        <p:guide pos="7466"/>
        <p:guide orient="horz" pos="637"/>
        <p:guide orient="horz" pos="3384"/>
        <p:guide orient="horz" pos="13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C:\Users\hijia\Desktop\201641134360.gif201641134360"/>
          <p:cNvPicPr>
            <a:picLocks noChangeAspect="1"/>
          </p:cNvPicPr>
          <p:nvPr/>
        </p:nvPicPr>
        <p:blipFill>
          <a:blip r:embed="rId1"/>
          <a:srcRect l="1229" t="1907" r="1634" b="8057"/>
          <a:stretch>
            <a:fillRect/>
          </a:stretch>
        </p:blipFill>
        <p:spPr>
          <a:xfrm>
            <a:off x="417830" y="1012190"/>
            <a:ext cx="11434445" cy="584708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兰州国展试驾场地</a:t>
            </a:r>
            <a:endParaRPr lang="zh-CN" altLang="en-US" sz="2000" b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43444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014085"/>
            <a:ext cx="751713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兰州国展试驾场地</a:t>
            </a:r>
            <a:r>
              <a:rPr lang="zh-CN" altLang="en-US" sz="12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位于兰州市黄河外滩中心地段，是甘肃省</a:t>
            </a:r>
            <a:r>
              <a:rPr lang="en-US" altLang="zh-CN" sz="12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2007</a:t>
            </a:r>
            <a:r>
              <a:rPr lang="zh-CN" altLang="en-US" sz="12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年一号重点工程，项目自立项之初就得到省委省政府、市委市政府的高度重视和市民强烈关注。</a:t>
            </a:r>
            <a:endParaRPr lang="zh-CN" altLang="en-US" sz="1200" b="1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90840" y="4151630"/>
            <a:ext cx="34251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en-US" altLang="zh-CN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长200m  宽50m </a:t>
            </a:r>
            <a:r>
              <a:rPr lang="zh-CN" altLang="en-US" sz="1200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</a:t>
            </a:r>
            <a:r>
              <a:rPr lang="zh-CN" altLang="en-US" sz="1200" dirty="0" err="1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方砖</a:t>
            </a:r>
            <a:r>
              <a:rPr lang="en-US" altLang="zh-CN" sz="1200" dirty="0" err="1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地面</a:t>
            </a:r>
            <a:r>
              <a:rPr lang="en-US" altLang="zh-CN" sz="1200" dirty="0" smtClean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  全封闭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100KW 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不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            固定洗手间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4" name="图片 3" descr="5af0ce5a26b6c672a433c38ce6a1aa4"/>
          <p:cNvPicPr>
            <a:picLocks noChangeAspect="1"/>
          </p:cNvPicPr>
          <p:nvPr/>
        </p:nvPicPr>
        <p:blipFill>
          <a:blip r:embed="rId1"/>
          <a:srcRect l="7167" t="16040"/>
          <a:stretch>
            <a:fillRect/>
          </a:stretch>
        </p:blipFill>
        <p:spPr>
          <a:xfrm>
            <a:off x="7990840" y="1548765"/>
            <a:ext cx="3861435" cy="2402840"/>
          </a:xfrm>
          <a:prstGeom prst="rect">
            <a:avLst/>
          </a:prstGeom>
        </p:spPr>
      </p:pic>
      <p:pic>
        <p:nvPicPr>
          <p:cNvPr id="2" name="图片 1" descr="兰州国展试驾场地"/>
          <p:cNvPicPr>
            <a:picLocks noChangeAspect="1"/>
          </p:cNvPicPr>
          <p:nvPr/>
        </p:nvPicPr>
        <p:blipFill>
          <a:blip r:embed="rId2"/>
          <a:srcRect l="2986" t="6868" r="2631" b="5194"/>
          <a:stretch>
            <a:fillRect/>
          </a:stretch>
        </p:blipFill>
        <p:spPr>
          <a:xfrm>
            <a:off x="824865" y="1548765"/>
            <a:ext cx="6581140" cy="43738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798968"/>
          <p:cNvPicPr>
            <a:picLocks noChangeAspect="1"/>
          </p:cNvPicPr>
          <p:nvPr/>
        </p:nvPicPr>
        <p:blipFill>
          <a:blip r:embed="rId1"/>
          <a:srcRect b="9688"/>
          <a:stretch>
            <a:fillRect/>
          </a:stretch>
        </p:blipFill>
        <p:spPr>
          <a:xfrm>
            <a:off x="510540" y="1061720"/>
            <a:ext cx="3625850" cy="2462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024620" y="6386195"/>
            <a:ext cx="17443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北京现代明图体验时间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50340" y="6390640"/>
            <a:ext cx="15303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长安</a:t>
            </a:r>
            <a:r>
              <a:rPr lang="en-US" altLang="zh-CN" sz="1200">
                <a:latin typeface="+mn-ea"/>
                <a:cs typeface="+mn-ea"/>
              </a:rPr>
              <a:t>cx70t</a:t>
            </a:r>
            <a:r>
              <a:rPr lang="zh-CN" altLang="en-US" sz="1200">
                <a:latin typeface="+mn-ea"/>
                <a:cs typeface="+mn-ea"/>
              </a:rPr>
              <a:t>体验</a:t>
            </a:r>
            <a:r>
              <a:rPr lang="zh-CN" altLang="en-US" sz="1200">
                <a:latin typeface="+mn-ea"/>
                <a:cs typeface="+mn-ea"/>
              </a:rPr>
              <a:t>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142095" y="3585845"/>
            <a:ext cx="14789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大众途锐体验</a:t>
            </a:r>
            <a:r>
              <a:rPr lang="zh-CN" altLang="en-US" sz="1200">
                <a:latin typeface="+mn-ea"/>
                <a:cs typeface="+mn-ea"/>
              </a:rPr>
              <a:t>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41805" y="3585845"/>
            <a:ext cx="13068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奥迪</a:t>
            </a:r>
            <a:r>
              <a:rPr lang="en-US" altLang="zh-CN" sz="1200">
                <a:latin typeface="+mn-ea"/>
                <a:cs typeface="+mn-ea"/>
              </a:rPr>
              <a:t>A3</a:t>
            </a:r>
            <a:r>
              <a:rPr lang="zh-CN" altLang="en-US" sz="1200">
                <a:latin typeface="+mn-ea"/>
                <a:cs typeface="+mn-ea"/>
              </a:rPr>
              <a:t>体验</a:t>
            </a:r>
            <a:r>
              <a:rPr lang="zh-CN" sz="1200">
                <a:latin typeface="+mn-ea"/>
                <a:cs typeface="+mn-ea"/>
              </a:rPr>
              <a:t>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32425" y="3585845"/>
            <a:ext cx="13258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丰田体验试驾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125085" y="6390640"/>
            <a:ext cx="1568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别克昂科威体验</a:t>
            </a:r>
            <a:r>
              <a:rPr lang="zh-CN" altLang="en-US" sz="1200">
                <a:latin typeface="+mn-ea"/>
                <a:cs typeface="+mn-ea"/>
              </a:rPr>
              <a:t>试驾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3" name="图片 2" descr="C:\Users\hijia\Desktop\9081071_6_thumb.jpg9081071_6_thumb"/>
          <p:cNvPicPr>
            <a:picLocks noChangeAspect="1"/>
          </p:cNvPicPr>
          <p:nvPr/>
        </p:nvPicPr>
        <p:blipFill>
          <a:blip r:embed="rId2"/>
          <a:srcRect l="6304" r="5248" b="9667"/>
          <a:stretch>
            <a:fillRect/>
          </a:stretch>
        </p:blipFill>
        <p:spPr>
          <a:xfrm>
            <a:off x="4282440" y="1061720"/>
            <a:ext cx="3626485" cy="2463165"/>
          </a:xfrm>
          <a:prstGeom prst="rect">
            <a:avLst/>
          </a:prstGeom>
        </p:spPr>
      </p:pic>
      <p:pic>
        <p:nvPicPr>
          <p:cNvPr id="7" name="图片 6" descr="C:\Users\hijia\Desktop\1raCDLrqNK1489474282112482148947428211.JPG1raCDLrqNK1489474282112482148947428211"/>
          <p:cNvPicPr>
            <a:picLocks noChangeAspect="1"/>
          </p:cNvPicPr>
          <p:nvPr/>
        </p:nvPicPr>
        <p:blipFill>
          <a:blip r:embed="rId3"/>
          <a:srcRect l="10973" b="9901"/>
          <a:stretch>
            <a:fillRect/>
          </a:stretch>
        </p:blipFill>
        <p:spPr>
          <a:xfrm>
            <a:off x="510540" y="3922395"/>
            <a:ext cx="3627120" cy="2463800"/>
          </a:xfrm>
          <a:prstGeom prst="rect">
            <a:avLst/>
          </a:prstGeom>
        </p:spPr>
      </p:pic>
      <p:pic>
        <p:nvPicPr>
          <p:cNvPr id="8" name="图片 7" descr="C:\Users\hijia\Desktop\620x0_1_2015041613512869254.jpg620x0_1_2015041613512869254"/>
          <p:cNvPicPr>
            <a:picLocks noChangeAspect="1"/>
          </p:cNvPicPr>
          <p:nvPr/>
        </p:nvPicPr>
        <p:blipFill>
          <a:blip r:embed="rId4"/>
          <a:srcRect t="4817" b="5114"/>
          <a:stretch>
            <a:fillRect/>
          </a:stretch>
        </p:blipFill>
        <p:spPr>
          <a:xfrm>
            <a:off x="4274820" y="3914775"/>
            <a:ext cx="3634105" cy="2462530"/>
          </a:xfrm>
          <a:prstGeom prst="rect">
            <a:avLst/>
          </a:prstGeom>
        </p:spPr>
      </p:pic>
      <p:pic>
        <p:nvPicPr>
          <p:cNvPr id="11" name="图片 10" descr="C:\Users\hijia\Desktop\16-21-51-26-161463378.jpg16-21-51-26-161463378"/>
          <p:cNvPicPr>
            <a:picLocks noChangeAspect="1"/>
          </p:cNvPicPr>
          <p:nvPr/>
        </p:nvPicPr>
        <p:blipFill>
          <a:blip r:embed="rId5"/>
          <a:srcRect l="211" t="3798" r="7685" b="2532"/>
          <a:stretch>
            <a:fillRect/>
          </a:stretch>
        </p:blipFill>
        <p:spPr>
          <a:xfrm>
            <a:off x="8054975" y="1060450"/>
            <a:ext cx="3626485" cy="2463800"/>
          </a:xfrm>
          <a:prstGeom prst="rect">
            <a:avLst/>
          </a:prstGeom>
        </p:spPr>
      </p:pic>
      <p:pic>
        <p:nvPicPr>
          <p:cNvPr id="13" name="图片 12" descr="C:\Users\hijia\Desktop\620x0_1_2013121519425133156.jpg620x0_1_2013121519425133156"/>
          <p:cNvPicPr>
            <a:picLocks noChangeAspect="1"/>
          </p:cNvPicPr>
          <p:nvPr/>
        </p:nvPicPr>
        <p:blipFill>
          <a:blip r:embed="rId6"/>
          <a:srcRect t="5461" r="12454" b="4886"/>
          <a:stretch>
            <a:fillRect/>
          </a:stretch>
        </p:blipFill>
        <p:spPr>
          <a:xfrm>
            <a:off x="8046085" y="3923030"/>
            <a:ext cx="3632200" cy="246697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e2c09fac-d86c-4fce-82a1-e20de7e5aeeb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兰州国展试驾场地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224</cp:revision>
  <dcterms:created xsi:type="dcterms:W3CDTF">2019-06-19T02:08:00Z</dcterms:created>
  <dcterms:modified xsi:type="dcterms:W3CDTF">2023-02-28T01:33:26Z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2542D16952134903AB8B38934E95F7C5</vt:lpwstr>
  </property>
</Properties>
</file>