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0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067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900" userDrawn="1">
          <p15:clr>
            <a:srgbClr val="A4A3A4"/>
          </p15:clr>
        </p15:guide>
        <p15:guide id="11" pos="49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8"/>
        <p:guide pos="256"/>
        <p:guide pos="7433"/>
        <p:guide orient="horz" pos="637"/>
        <p:guide orient="horz" pos="3390"/>
        <p:guide orient="horz" pos="1038"/>
        <p:guide pos="5067"/>
        <p:guide orient="horz" pos="3162"/>
        <p:guide orient="horz" pos="837"/>
        <p:guide orient="horz" pos="3900"/>
        <p:guide pos="49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aafb94ac2f52382270b978bb4aa004"/>
          <p:cNvPicPr>
            <a:picLocks noChangeAspect="1"/>
          </p:cNvPicPr>
          <p:nvPr/>
        </p:nvPicPr>
        <p:blipFill>
          <a:blip r:embed="rId1"/>
          <a:srcRect t="5315" b="27904"/>
          <a:stretch>
            <a:fillRect/>
          </a:stretch>
        </p:blipFill>
        <p:spPr>
          <a:xfrm>
            <a:off x="406400" y="1023620"/>
            <a:ext cx="11398250" cy="58343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石家庄蓝天驾校试驾场地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130" y="5381625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6400" y="6145530"/>
            <a:ext cx="81597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石家庄蓝天驾校试驾场地，位于石家庄市坤桥街8号，西二环与北二环交汇处(西校区)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5450" y="3977005"/>
            <a:ext cx="375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长200m 宽70m 水泥地面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6aafb94ac2f52382270b978bb4aa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708150"/>
            <a:ext cx="3754755" cy="2185670"/>
          </a:xfrm>
          <a:prstGeom prst="rect">
            <a:avLst/>
          </a:prstGeom>
        </p:spPr>
      </p:pic>
      <p:pic>
        <p:nvPicPr>
          <p:cNvPr id="5" name="图片 4" descr="石家庄蓝天驾校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24610"/>
            <a:ext cx="7443470" cy="4314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22095" y="3427730"/>
            <a:ext cx="1911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6385" y="6132830"/>
            <a:ext cx="1860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41925" y="6132195"/>
            <a:ext cx="1680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8120" y="3434715"/>
            <a:ext cx="16446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16060" y="6132195"/>
            <a:ext cx="1611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5445" y="3427730"/>
            <a:ext cx="1292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丰田汽车试驾会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 descr="微信图片_2020082714584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2600" y="1156970"/>
            <a:ext cx="3632200" cy="2192020"/>
          </a:xfrm>
          <a:prstGeom prst="rect">
            <a:avLst/>
          </a:prstGeom>
        </p:spPr>
      </p:pic>
      <p:pic>
        <p:nvPicPr>
          <p:cNvPr id="3" name="图片 2" descr="微信图片_202008271458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9895" y="1165860"/>
            <a:ext cx="3649980" cy="218313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2976"/>
          <a:stretch>
            <a:fillRect/>
          </a:stretch>
        </p:blipFill>
        <p:spPr bwMode="auto">
          <a:xfrm>
            <a:off x="8014335" y="1164590"/>
            <a:ext cx="3643630" cy="21844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243"/>
          <a:stretch>
            <a:fillRect/>
          </a:stretch>
        </p:blipFill>
        <p:spPr>
          <a:xfrm>
            <a:off x="474345" y="3830955"/>
            <a:ext cx="3646170" cy="2196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1800" y="3834130"/>
            <a:ext cx="3647440" cy="2200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r="2519"/>
          <a:stretch>
            <a:fillRect/>
          </a:stretch>
        </p:blipFill>
        <p:spPr>
          <a:xfrm>
            <a:off x="8010525" y="3830320"/>
            <a:ext cx="3660775" cy="21990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6c05dee-e730-4e97-9a90-201c9c1313af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石家庄蓝天驾校试驾场地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220</cp:revision>
  <dcterms:created xsi:type="dcterms:W3CDTF">2019-06-19T02:08:00Z</dcterms:created>
  <dcterms:modified xsi:type="dcterms:W3CDTF">2023-02-24T00:52:05Z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6F4B0C59D4114B328752027DEE5FBFAE</vt:lpwstr>
  </property>
</Properties>
</file>