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 userDrawn="1">
          <p15:clr>
            <a:srgbClr val="A4A3A4"/>
          </p15:clr>
        </p15:guide>
        <p15:guide id="2" pos="207" userDrawn="1">
          <p15:clr>
            <a:srgbClr val="A4A3A4"/>
          </p15:clr>
        </p15:guide>
        <p15:guide id="3" pos="736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20" userDrawn="1">
          <p15:clr>
            <a:srgbClr val="A4A3A4"/>
          </p15:clr>
        </p15:guide>
        <p15:guide id="6" pos="5020" userDrawn="1">
          <p15:clr>
            <a:srgbClr val="A4A3A4"/>
          </p15:clr>
        </p15:guide>
        <p15:guide id="7" pos="2613" userDrawn="1">
          <p15:clr>
            <a:srgbClr val="A4A3A4"/>
          </p15:clr>
        </p15:guide>
        <p15:guide id="8" orient="horz" pos="21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4"/>
        <p:guide pos="207"/>
        <p:guide pos="7367"/>
        <p:guide orient="horz" pos="637"/>
        <p:guide orient="horz" pos="3820"/>
        <p:guide pos="5020"/>
        <p:guide pos="2613"/>
        <p:guide orient="horz" pos="21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af5a46d3633cd4ff3e46da048ec3c7d"/>
          <p:cNvPicPr>
            <a:picLocks noChangeAspect="1"/>
          </p:cNvPicPr>
          <p:nvPr/>
        </p:nvPicPr>
        <p:blipFill>
          <a:blip r:embed="rId1"/>
          <a:srcRect t="33691"/>
          <a:stretch>
            <a:fillRect/>
          </a:stretch>
        </p:blipFill>
        <p:spPr>
          <a:xfrm>
            <a:off x="445135" y="1009015"/>
            <a:ext cx="11254740" cy="58489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深圳宝能赛车场地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135" y="537273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4500" y="6064250"/>
            <a:ext cx="958215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深圳宝能赛车场地，位于深圳市龙华区，总面积约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万平方米，东西直线距离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米，该测试跑道包含环道、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NVH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跑道、异响跑道、坡道、城市广场及临时停车区等几个区域。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3962400"/>
            <a:ext cx="36099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直线加速</a:t>
            </a:r>
            <a:r>
              <a:rPr lang="en-US" altLang="zh-CN" sz="1200">
                <a:latin typeface="+mn-ea"/>
                <a:cs typeface="+mn-ea"/>
                <a:sym typeface="+mn-ea"/>
              </a:rPr>
              <a:t>800m 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</a:t>
            </a:r>
            <a:r>
              <a:rPr sz="1200">
                <a:latin typeface="+mn-ea"/>
                <a:cs typeface="+mn-ea"/>
                <a:sym typeface="+mn-ea"/>
              </a:rPr>
              <a:t>面积</a:t>
            </a:r>
            <a:r>
              <a:rPr lang="zh-CN" sz="1200">
                <a:latin typeface="+mn-ea"/>
                <a:cs typeface="+mn-ea"/>
                <a:sym typeface="+mn-ea"/>
              </a:rPr>
              <a:t>约</a:t>
            </a:r>
            <a:r>
              <a:rPr sz="1200">
                <a:latin typeface="+mn-ea"/>
                <a:cs typeface="+mn-ea"/>
                <a:sym typeface="+mn-ea"/>
              </a:rPr>
              <a:t>为</a:t>
            </a:r>
            <a:r>
              <a:rPr lang="en-US" sz="1200">
                <a:latin typeface="+mn-ea"/>
                <a:cs typeface="+mn-ea"/>
                <a:sym typeface="+mn-ea"/>
              </a:rPr>
              <a:t>80000</a:t>
            </a:r>
            <a:r>
              <a:rPr sz="1200">
                <a:latin typeface="+mn-ea"/>
                <a:cs typeface="+mn-ea"/>
                <a:sym typeface="+mn-ea"/>
              </a:rPr>
              <a:t>㎡ 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50d167c470dc9d1384ccafc2f51af2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2275" y="1186180"/>
            <a:ext cx="3240405" cy="2430780"/>
          </a:xfrm>
          <a:prstGeom prst="rect">
            <a:avLst/>
          </a:prstGeom>
        </p:spPr>
      </p:pic>
      <p:pic>
        <p:nvPicPr>
          <p:cNvPr id="3" name="图片 2" descr="深圳宝能赛车场地-平面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" y="1186180"/>
            <a:ext cx="7639685" cy="4714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d1420c577df20da8f2089c124d11d2"/>
          <p:cNvPicPr>
            <a:picLocks noChangeAspect="1"/>
          </p:cNvPicPr>
          <p:nvPr/>
        </p:nvPicPr>
        <p:blipFill>
          <a:blip r:embed="rId1"/>
          <a:srcRect t="12781" b="3769"/>
          <a:stretch>
            <a:fillRect/>
          </a:stretch>
        </p:blipFill>
        <p:spPr>
          <a:xfrm>
            <a:off x="4229100" y="3881755"/>
            <a:ext cx="3756660" cy="2343785"/>
          </a:xfrm>
          <a:prstGeom prst="rect">
            <a:avLst/>
          </a:prstGeom>
        </p:spPr>
      </p:pic>
      <p:pic>
        <p:nvPicPr>
          <p:cNvPr id="8" name="图片 7" descr="2dc0d0574da2dcdd6888269bd125e32"/>
          <p:cNvPicPr>
            <a:picLocks noChangeAspect="1"/>
          </p:cNvPicPr>
          <p:nvPr/>
        </p:nvPicPr>
        <p:blipFill>
          <a:blip r:embed="rId2"/>
          <a:srcRect t="16251" r="1382"/>
          <a:stretch>
            <a:fillRect/>
          </a:stretch>
        </p:blipFill>
        <p:spPr>
          <a:xfrm>
            <a:off x="8093075" y="3876040"/>
            <a:ext cx="3716020" cy="2349500"/>
          </a:xfrm>
          <a:prstGeom prst="rect">
            <a:avLst/>
          </a:prstGeom>
        </p:spPr>
      </p:pic>
      <p:pic>
        <p:nvPicPr>
          <p:cNvPr id="7" name="图片 6" descr="10aab83ffd89e2fadc57da2ad428083"/>
          <p:cNvPicPr>
            <a:picLocks noChangeAspect="1"/>
          </p:cNvPicPr>
          <p:nvPr/>
        </p:nvPicPr>
        <p:blipFill>
          <a:blip r:embed="rId3"/>
          <a:srcRect t="1528" b="16041"/>
          <a:stretch>
            <a:fillRect/>
          </a:stretch>
        </p:blipFill>
        <p:spPr>
          <a:xfrm>
            <a:off x="364490" y="3895725"/>
            <a:ext cx="3768090" cy="2329815"/>
          </a:xfrm>
          <a:prstGeom prst="rect">
            <a:avLst/>
          </a:prstGeom>
        </p:spPr>
      </p:pic>
      <p:pic>
        <p:nvPicPr>
          <p:cNvPr id="6" name="图片 5" descr="29e86795589ad0c7a0e4cae688baa3c"/>
          <p:cNvPicPr>
            <a:picLocks noChangeAspect="1"/>
          </p:cNvPicPr>
          <p:nvPr/>
        </p:nvPicPr>
        <p:blipFill>
          <a:blip r:embed="rId4"/>
          <a:srcRect b="16705"/>
          <a:stretch>
            <a:fillRect/>
          </a:stretch>
        </p:blipFill>
        <p:spPr>
          <a:xfrm>
            <a:off x="387350" y="1045845"/>
            <a:ext cx="3745230" cy="2357120"/>
          </a:xfrm>
          <a:prstGeom prst="rect">
            <a:avLst/>
          </a:prstGeom>
        </p:spPr>
      </p:pic>
      <p:pic>
        <p:nvPicPr>
          <p:cNvPr id="5" name="图片 4" descr="3f096ce930089ced82b29e3ea4b1f11"/>
          <p:cNvPicPr>
            <a:picLocks noChangeAspect="1"/>
          </p:cNvPicPr>
          <p:nvPr/>
        </p:nvPicPr>
        <p:blipFill>
          <a:blip r:embed="rId5"/>
          <a:srcRect b="14767"/>
          <a:stretch>
            <a:fillRect/>
          </a:stretch>
        </p:blipFill>
        <p:spPr>
          <a:xfrm>
            <a:off x="8093075" y="1047115"/>
            <a:ext cx="3691890" cy="2355850"/>
          </a:xfrm>
          <a:prstGeom prst="rect">
            <a:avLst/>
          </a:prstGeom>
        </p:spPr>
      </p:pic>
      <p:pic>
        <p:nvPicPr>
          <p:cNvPr id="4" name="图片 3" descr="9a9801d43dd215196d10aeaa8d4079b"/>
          <p:cNvPicPr>
            <a:picLocks noChangeAspect="1"/>
          </p:cNvPicPr>
          <p:nvPr/>
        </p:nvPicPr>
        <p:blipFill>
          <a:blip r:embed="rId6"/>
          <a:srcRect b="16429"/>
          <a:stretch>
            <a:fillRect/>
          </a:stretch>
        </p:blipFill>
        <p:spPr>
          <a:xfrm>
            <a:off x="4239895" y="1045845"/>
            <a:ext cx="3745865" cy="2348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19345" y="6280150"/>
            <a:ext cx="2598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中国新能源汽车巡回赛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3980" y="6280150"/>
            <a:ext cx="299720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中国新能源汽车巡回赛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30970" y="6279515"/>
            <a:ext cx="2585720" cy="361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中国新能源汽车巡回赛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2420" y="3475990"/>
            <a:ext cx="1877695" cy="346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中国新能源汽车巡回赛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77485" y="3448685"/>
            <a:ext cx="2655570" cy="378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中国新能源汽车巡回赛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93835" y="3456940"/>
            <a:ext cx="1989455" cy="365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中国新能源汽车巡回赛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6f189bf5-a930-4416-a5d5-b292db9a305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演示</Application>
  <PresentationFormat>宽屏</PresentationFormat>
  <Paragraphs>25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深圳宝能赛车场地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286</cp:revision>
  <dcterms:created xsi:type="dcterms:W3CDTF">2019-06-19T02:08:00Z</dcterms:created>
  <dcterms:modified xsi:type="dcterms:W3CDTF">2023-02-23T06:55:26Z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9002F12ACBE9475C936B5F43FA1F4C85</vt:lpwstr>
  </property>
</Properties>
</file>