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98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orient="horz" pos="2227" userDrawn="1">
          <p15:clr>
            <a:srgbClr val="A4A3A4"/>
          </p15:clr>
        </p15:guide>
        <p15:guide id="7" pos="2683" userDrawn="1">
          <p15:clr>
            <a:srgbClr val="A4A3A4"/>
          </p15:clr>
        </p15:guide>
        <p15:guide id="8" pos="5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13"/>
        <p:guide pos="263"/>
        <p:guide pos="7443"/>
        <p:guide orient="horz" pos="698"/>
        <p:guide orient="horz" pos="3864"/>
        <p:guide orient="horz" pos="2227"/>
        <p:guide pos="2683"/>
        <p:guide pos="51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_MG_9489 (2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02030"/>
            <a:ext cx="11297285" cy="58299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沈阳法库财湖机场试驾场地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218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库财湖机场试驾场地位于沈阳市法库县财湖东岸，交通便捷、空间开阔，规划占地1300亩，2010年2月动工，包括一条长800米、宽30米的跑道，两条长96米、宽10.5米的联络道，约4.76万平方米的停机坪以及一座用于飞行保障指挥及综合服务的5000平方米FBO楼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4098290"/>
            <a:ext cx="38017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外场停机坪30000㎡ 内场停机坪5500㎡ 机场跑道长800米 宽30米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220v/300kw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_MG_950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2105" y="1699260"/>
            <a:ext cx="3766185" cy="2316480"/>
          </a:xfrm>
          <a:prstGeom prst="rect">
            <a:avLst/>
          </a:prstGeom>
        </p:spPr>
      </p:pic>
      <p:pic>
        <p:nvPicPr>
          <p:cNvPr id="3" name="图片 2" descr="沈阳法库财湖机场试驾场地-新版-0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994410"/>
            <a:ext cx="7230110" cy="51136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814830" y="3415030"/>
            <a:ext cx="1009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法拉利试驾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7K5A25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108710"/>
            <a:ext cx="3700145" cy="2236470"/>
          </a:xfrm>
          <a:prstGeom prst="rect">
            <a:avLst/>
          </a:prstGeom>
        </p:spPr>
      </p:pic>
      <p:pic>
        <p:nvPicPr>
          <p:cNvPr id="4" name="图片 3" descr="7K5A252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51960" y="1109980"/>
            <a:ext cx="3689985" cy="2235200"/>
          </a:xfrm>
          <a:prstGeom prst="rect">
            <a:avLst/>
          </a:prstGeom>
        </p:spPr>
      </p:pic>
      <p:pic>
        <p:nvPicPr>
          <p:cNvPr id="5" name="图片 4" descr="C:\Users\hijia\Desktop\微信图片_20210112094303.jpg微信图片_20210112094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830" y="3794760"/>
            <a:ext cx="3696335" cy="2235835"/>
          </a:xfrm>
          <a:prstGeom prst="rect">
            <a:avLst/>
          </a:prstGeom>
        </p:spPr>
      </p:pic>
      <p:pic>
        <p:nvPicPr>
          <p:cNvPr id="6" name="图片 5" descr="C:\Users\hijia\Desktop\微信图片_20210112094308.jpg微信图片_2021011209430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97520" y="1109345"/>
            <a:ext cx="3719195" cy="2235835"/>
          </a:xfrm>
          <a:prstGeom prst="rect">
            <a:avLst/>
          </a:prstGeom>
        </p:spPr>
      </p:pic>
      <p:pic>
        <p:nvPicPr>
          <p:cNvPr id="7" name="图片 6" descr="C:\Users\hijia\Desktop\微信图片_20210112094312.png微信图片_202101120943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0215" y="3794760"/>
            <a:ext cx="3698875" cy="2236470"/>
          </a:xfrm>
          <a:prstGeom prst="rect">
            <a:avLst/>
          </a:prstGeom>
        </p:spPr>
      </p:pic>
      <p:pic>
        <p:nvPicPr>
          <p:cNvPr id="8" name="图片 7" descr="C:\Users\hijia\Desktop\微信图片_20210112095121.png微信图片_202101120951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05140" y="3794760"/>
            <a:ext cx="3711575" cy="22364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63395" y="6134735"/>
            <a:ext cx="1009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法拉利试驾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97525" y="6134735"/>
            <a:ext cx="1009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法拉利试驾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70390" y="3415665"/>
            <a:ext cx="1009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法拉利试驾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7525" y="3397250"/>
            <a:ext cx="1009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法拉利试驾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16720" y="6134735"/>
            <a:ext cx="1409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东风本田体验试驾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fa93db21-7b09-4100-a265-539216aa9f6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沈阳法库财湖机场试驾场地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238</cp:revision>
  <dcterms:created xsi:type="dcterms:W3CDTF">2019-06-19T02:08:00Z</dcterms:created>
  <dcterms:modified xsi:type="dcterms:W3CDTF">2023-02-23T08:13:33Z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2736EF2232B845329E39CE3403242913</vt:lpwstr>
  </property>
</Properties>
</file>