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6" userDrawn="1">
          <p15:clr>
            <a:srgbClr val="A4A3A4"/>
          </p15:clr>
        </p15:guide>
        <p15:guide id="2" pos="285" userDrawn="1">
          <p15:clr>
            <a:srgbClr val="A4A3A4"/>
          </p15:clr>
        </p15:guide>
        <p15:guide id="3" pos="7468" userDrawn="1">
          <p15:clr>
            <a:srgbClr val="A4A3A4"/>
          </p15:clr>
        </p15:guide>
        <p15:guide id="4" orient="horz" pos="613" userDrawn="1">
          <p15:clr>
            <a:srgbClr val="A4A3A4"/>
          </p15:clr>
        </p15:guide>
        <p15:guide id="5" orient="horz" pos="3717" userDrawn="1">
          <p15:clr>
            <a:srgbClr val="A4A3A4"/>
          </p15:clr>
        </p15:guide>
        <p15:guide id="6" pos="5038" userDrawn="1">
          <p15:clr>
            <a:srgbClr val="A4A3A4"/>
          </p15:clr>
        </p15:guide>
        <p15:guide id="7" pos="2694" userDrawn="1">
          <p15:clr>
            <a:srgbClr val="A4A3A4"/>
          </p15:clr>
        </p15:guide>
        <p15:guide id="8" orient="horz" pos="20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6"/>
        <p:guide pos="285"/>
        <p:guide pos="7468"/>
        <p:guide orient="horz" pos="613"/>
        <p:guide orient="horz" pos="3717"/>
        <p:guide pos="5038"/>
        <p:guide pos="2694"/>
        <p:guide orient="horz" pos="206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截图_20230103143546"/>
          <p:cNvPicPr>
            <a:picLocks noChangeAspect="1"/>
          </p:cNvPicPr>
          <p:nvPr/>
        </p:nvPicPr>
        <p:blipFill>
          <a:blip r:embed="rId1"/>
          <a:srcRect l="5918"/>
          <a:stretch>
            <a:fillRect/>
          </a:stretch>
        </p:blipFill>
        <p:spPr>
          <a:xfrm>
            <a:off x="453390" y="972820"/>
            <a:ext cx="11383010" cy="58851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2915" y="97663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上海汽车公园试驾场地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837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上海汽车公园试驾场地位于上海市嘉定区安亭镇进明渡路1001号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116m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58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㎡，配备有停车场、会议室、独立卫生间等设施。可用于举办汽车赛事、试乘试驾活动、汽车性能测试及驾控培训等。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961088230"/>
          <p:cNvPicPr>
            <a:picLocks noChangeAspect="1"/>
          </p:cNvPicPr>
          <p:nvPr/>
        </p:nvPicPr>
        <p:blipFill>
          <a:blip r:embed="rId1"/>
          <a:srcRect t="14032"/>
          <a:stretch>
            <a:fillRect/>
          </a:stretch>
        </p:blipFill>
        <p:spPr>
          <a:xfrm>
            <a:off x="7999095" y="1555750"/>
            <a:ext cx="3855720" cy="2486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2745" y="3962400"/>
            <a:ext cx="36931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116m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58</a:t>
            </a:r>
            <a:r>
              <a:rPr lang="zh-CN" altLang="en-US" sz="1200">
                <a:latin typeface="+mn-ea"/>
                <a:cs typeface="+mn-ea"/>
                <a:sym typeface="+mn-ea"/>
              </a:rPr>
              <a:t>米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</a:t>
            </a:r>
            <a:r>
              <a:rPr lang="zh-CN" sz="1200">
                <a:latin typeface="+mn-ea"/>
                <a:cs typeface="+mn-ea"/>
                <a:sym typeface="+mn-ea"/>
              </a:rPr>
              <a:t>硬化 </a:t>
            </a:r>
            <a:r>
              <a:rPr sz="1200">
                <a:latin typeface="+mn-ea"/>
                <a:cs typeface="+mn-ea"/>
                <a:sym typeface="+mn-ea"/>
              </a:rPr>
              <a:t>全封闭 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</a:t>
            </a:r>
            <a:r>
              <a:rPr lang="en-US" sz="1200">
                <a:latin typeface="+mn-ea"/>
                <a:cs typeface="+mn-ea"/>
                <a:sym typeface="+mn-ea"/>
              </a:rPr>
              <a:t>V</a:t>
            </a:r>
            <a:r>
              <a:rPr lang="en-US" sz="1200">
                <a:latin typeface="+mn-ea"/>
                <a:cs typeface="+mn-ea"/>
                <a:sym typeface="+mn-ea"/>
              </a:rPr>
              <a:t>/100KW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会议室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上海汽车公园试驾场地"/>
          <p:cNvPicPr>
            <a:picLocks noChangeAspect="1"/>
          </p:cNvPicPr>
          <p:nvPr/>
        </p:nvPicPr>
        <p:blipFill>
          <a:blip r:embed="rId2"/>
          <a:srcRect t="5430" b="3665"/>
          <a:stretch>
            <a:fillRect/>
          </a:stretch>
        </p:blipFill>
        <p:spPr>
          <a:xfrm>
            <a:off x="452755" y="973455"/>
            <a:ext cx="7538085" cy="51923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微信截图_20230103143611"/>
          <p:cNvPicPr>
            <a:picLocks noChangeAspect="1"/>
          </p:cNvPicPr>
          <p:nvPr/>
        </p:nvPicPr>
        <p:blipFill>
          <a:blip r:embed="rId1"/>
          <a:srcRect b="3793"/>
          <a:stretch>
            <a:fillRect/>
          </a:stretch>
        </p:blipFill>
        <p:spPr>
          <a:xfrm>
            <a:off x="4276725" y="3812540"/>
            <a:ext cx="3659505" cy="2319020"/>
          </a:xfrm>
          <a:prstGeom prst="rect">
            <a:avLst/>
          </a:prstGeom>
        </p:spPr>
      </p:pic>
      <p:pic>
        <p:nvPicPr>
          <p:cNvPr id="10" name="图片 9" descr="微信图片_20230103143810"/>
          <p:cNvPicPr>
            <a:picLocks noChangeAspect="1"/>
          </p:cNvPicPr>
          <p:nvPr/>
        </p:nvPicPr>
        <p:blipFill>
          <a:blip r:embed="rId2"/>
          <a:srcRect l="9645"/>
          <a:stretch>
            <a:fillRect/>
          </a:stretch>
        </p:blipFill>
        <p:spPr>
          <a:xfrm>
            <a:off x="483235" y="3820795"/>
            <a:ext cx="3712210" cy="2310765"/>
          </a:xfrm>
          <a:prstGeom prst="rect">
            <a:avLst/>
          </a:prstGeom>
        </p:spPr>
      </p:pic>
      <p:pic>
        <p:nvPicPr>
          <p:cNvPr id="8" name="图片 7" descr="微信图片_20230103143824"/>
          <p:cNvPicPr>
            <a:picLocks noChangeAspect="1"/>
          </p:cNvPicPr>
          <p:nvPr/>
        </p:nvPicPr>
        <p:blipFill>
          <a:blip r:embed="rId3"/>
          <a:srcRect b="5587"/>
          <a:stretch>
            <a:fillRect/>
          </a:stretch>
        </p:blipFill>
        <p:spPr>
          <a:xfrm>
            <a:off x="8034655" y="3811905"/>
            <a:ext cx="3699510" cy="2319655"/>
          </a:xfrm>
          <a:prstGeom prst="rect">
            <a:avLst/>
          </a:prstGeom>
        </p:spPr>
      </p:pic>
      <p:pic>
        <p:nvPicPr>
          <p:cNvPr id="7" name="图片 6" descr="微信图片_20230103143830"/>
          <p:cNvPicPr>
            <a:picLocks noChangeAspect="1"/>
          </p:cNvPicPr>
          <p:nvPr/>
        </p:nvPicPr>
        <p:blipFill>
          <a:blip r:embed="rId4"/>
          <a:srcRect r="10796"/>
          <a:stretch>
            <a:fillRect/>
          </a:stretch>
        </p:blipFill>
        <p:spPr>
          <a:xfrm>
            <a:off x="4281805" y="1099185"/>
            <a:ext cx="3644900" cy="2293620"/>
          </a:xfrm>
          <a:prstGeom prst="rect">
            <a:avLst/>
          </a:prstGeom>
        </p:spPr>
      </p:pic>
      <p:pic>
        <p:nvPicPr>
          <p:cNvPr id="5" name="图片 4" descr="微信图片_20230103143818"/>
          <p:cNvPicPr>
            <a:picLocks noChangeAspect="1"/>
          </p:cNvPicPr>
          <p:nvPr/>
        </p:nvPicPr>
        <p:blipFill>
          <a:blip r:embed="rId5"/>
          <a:srcRect l="3072" r="6183"/>
          <a:stretch>
            <a:fillRect/>
          </a:stretch>
        </p:blipFill>
        <p:spPr>
          <a:xfrm>
            <a:off x="477520" y="1089025"/>
            <a:ext cx="3709035" cy="22955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71600" y="3429000"/>
            <a:ext cx="2065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场地实景图片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59680" y="3429000"/>
            <a:ext cx="2275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40470" y="3429000"/>
            <a:ext cx="2384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06830" y="6238875"/>
            <a:ext cx="20218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蔚来极速嘉年华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19820" y="6238875"/>
            <a:ext cx="2345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上海普陀保时捷中心联合试驾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59680" y="6238875"/>
            <a:ext cx="2091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上汽名爵挑战赛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13" name="图片 12" descr="f340b338978c4e49b1472ac8e470b5a8"/>
          <p:cNvPicPr>
            <a:picLocks noChangeAspect="1"/>
          </p:cNvPicPr>
          <p:nvPr/>
        </p:nvPicPr>
        <p:blipFill>
          <a:blip r:embed="rId6"/>
          <a:srcRect t="7825"/>
          <a:stretch>
            <a:fillRect/>
          </a:stretch>
        </p:blipFill>
        <p:spPr>
          <a:xfrm>
            <a:off x="8021955" y="1099185"/>
            <a:ext cx="3710305" cy="22955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15094829-ffd7-4d8c-a226-cce1d166578c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上海汽车公园试驾场地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274</cp:revision>
  <dcterms:created xsi:type="dcterms:W3CDTF">2019-06-19T02:08:00Z</dcterms:created>
  <dcterms:modified xsi:type="dcterms:W3CDTF">2023-02-23T05:58:56Z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D6D4615A18C8479E8944A04D30F8C270</vt:lpwstr>
  </property>
</Properties>
</file>