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3"/>
    <p:sldId id="414" r:id="rId4"/>
    <p:sldId id="415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5" userDrawn="1">
          <p15:clr>
            <a:srgbClr val="A4A3A4"/>
          </p15:clr>
        </p15:guide>
        <p15:guide id="2" pos="246" userDrawn="1">
          <p15:clr>
            <a:srgbClr val="A4A3A4"/>
          </p15:clr>
        </p15:guide>
        <p15:guide id="3" pos="7456" userDrawn="1">
          <p15:clr>
            <a:srgbClr val="A4A3A4"/>
          </p15:clr>
        </p15:guide>
        <p15:guide id="4" orient="horz" pos="664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31" userDrawn="1">
          <p15:clr>
            <a:srgbClr val="A4A3A4"/>
          </p15:clr>
        </p15:guide>
        <p15:guide id="7" pos="4947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2573" userDrawn="1">
          <p15:clr>
            <a:srgbClr val="A4A3A4"/>
          </p15:clr>
        </p15:guide>
        <p15:guide id="10" orient="horz" pos="837" userDrawn="1">
          <p15:clr>
            <a:srgbClr val="A4A3A4"/>
          </p15:clr>
        </p15:guide>
        <p15:guide id="11" orient="horz" pos="3649" userDrawn="1">
          <p15:clr>
            <a:srgbClr val="A4A3A4"/>
          </p15:clr>
        </p15:guide>
        <p15:guide id="12" pos="4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25"/>
        <p:guide pos="246"/>
        <p:guide pos="7456"/>
        <p:guide orient="horz" pos="664"/>
        <p:guide orient="horz" pos="3399"/>
        <p:guide orient="horz" pos="2131"/>
        <p:guide pos="4947"/>
        <p:guide orient="horz" pos="3162"/>
        <p:guide orient="horz" pos="2573"/>
        <p:guide orient="horz" pos="837"/>
        <p:guide orient="horz" pos="3649"/>
        <p:guide pos="4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729429299786833666"/>
          <p:cNvPicPr>
            <a:picLocks noChangeAspect="1"/>
          </p:cNvPicPr>
          <p:nvPr/>
        </p:nvPicPr>
        <p:blipFill>
          <a:blip r:embed="rId1"/>
          <a:srcRect t="13836"/>
          <a:stretch>
            <a:fillRect/>
          </a:stretch>
        </p:blipFill>
        <p:spPr>
          <a:xfrm>
            <a:off x="431165" y="1049655"/>
            <a:ext cx="11427460" cy="58083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郑州金明服务区试驾场地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420360"/>
            <a:ext cx="11452860" cy="143827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45480"/>
            <a:ext cx="74428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场地位于郑州郑民高速上金明军用战备服务区。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17180" y="4224655"/>
            <a:ext cx="3775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270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 宽</a:t>
            </a:r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70</a:t>
            </a:r>
            <a:r>
              <a:rPr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 柏油地面 全封闭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380v/300kw 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9" name="图片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80" y="1876425"/>
            <a:ext cx="3881755" cy="2208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图片 1" descr="√郑州金明服务区试驾场地-新版"/>
          <p:cNvPicPr>
            <a:picLocks noChangeAspect="1"/>
          </p:cNvPicPr>
          <p:nvPr/>
        </p:nvPicPr>
        <p:blipFill>
          <a:blip r:embed="rId2"/>
          <a:srcRect t="13452" b="9745"/>
          <a:stretch>
            <a:fillRect/>
          </a:stretch>
        </p:blipFill>
        <p:spPr>
          <a:xfrm>
            <a:off x="536575" y="1329055"/>
            <a:ext cx="7106920" cy="4442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vIriFzrJxFT_kH8L7svmeqiK7O9taFaMo_sswBDic1TgR0sW7kClK-cYdM_E6ESU0pWA5k_Rl4JOAjKzyGaYog"/>
          <p:cNvPicPr>
            <a:picLocks noChangeAspect="1"/>
          </p:cNvPicPr>
          <p:nvPr/>
        </p:nvPicPr>
        <p:blipFill>
          <a:blip r:embed="rId1"/>
          <a:srcRect r="1363" b="14745"/>
          <a:stretch>
            <a:fillRect/>
          </a:stretch>
        </p:blipFill>
        <p:spPr>
          <a:xfrm>
            <a:off x="4166235" y="3813810"/>
            <a:ext cx="3775075" cy="23520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39595" y="3411855"/>
            <a:ext cx="975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 descr="1(1)"/>
          <p:cNvPicPr>
            <a:picLocks noChangeAspect="1"/>
          </p:cNvPicPr>
          <p:nvPr/>
        </p:nvPicPr>
        <p:blipFill>
          <a:blip r:embed="rId2"/>
          <a:srcRect l="5481"/>
          <a:stretch>
            <a:fillRect/>
          </a:stretch>
        </p:blipFill>
        <p:spPr>
          <a:xfrm>
            <a:off x="367030" y="3836035"/>
            <a:ext cx="3701415" cy="23298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rcRect l="6093" r="3195"/>
          <a:stretch>
            <a:fillRect/>
          </a:stretch>
        </p:blipFill>
        <p:spPr>
          <a:xfrm>
            <a:off x="408940" y="1037590"/>
            <a:ext cx="3660140" cy="23507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图片 11" descr="3"/>
          <p:cNvPicPr>
            <a:picLocks noChangeAspect="1"/>
          </p:cNvPicPr>
          <p:nvPr/>
        </p:nvPicPr>
        <p:blipFill>
          <a:blip r:embed="rId4"/>
          <a:srcRect r="8682"/>
          <a:stretch>
            <a:fillRect/>
          </a:stretch>
        </p:blipFill>
        <p:spPr>
          <a:xfrm>
            <a:off x="8037830" y="1038860"/>
            <a:ext cx="3793490" cy="23641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图片 2" descr="郑州金明服务区g"/>
          <p:cNvPicPr>
            <a:picLocks noChangeAspect="1"/>
          </p:cNvPicPr>
          <p:nvPr/>
        </p:nvPicPr>
        <p:blipFill>
          <a:blip r:embed="rId5"/>
          <a:srcRect t="3623" b="11998"/>
          <a:stretch>
            <a:fillRect/>
          </a:stretch>
        </p:blipFill>
        <p:spPr>
          <a:xfrm>
            <a:off x="4160520" y="1038860"/>
            <a:ext cx="3785870" cy="2364105"/>
          </a:xfrm>
          <a:prstGeom prst="rect">
            <a:avLst/>
          </a:prstGeom>
        </p:spPr>
      </p:pic>
      <p:pic>
        <p:nvPicPr>
          <p:cNvPr id="15" name="图片 14" descr="活动图1"/>
          <p:cNvPicPr>
            <a:picLocks noChangeAspect="1"/>
          </p:cNvPicPr>
          <p:nvPr/>
        </p:nvPicPr>
        <p:blipFill>
          <a:blip r:embed="rId6"/>
          <a:srcRect r="23440" b="18469"/>
          <a:stretch>
            <a:fillRect/>
          </a:stretch>
        </p:blipFill>
        <p:spPr>
          <a:xfrm>
            <a:off x="8039100" y="3813810"/>
            <a:ext cx="3790950" cy="2343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54675" y="3437255"/>
            <a:ext cx="1003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j-ea"/>
                <a:ea typeface="+mj-ea"/>
                <a:cs typeface="+mn-ea"/>
                <a:sym typeface="+mn-ea"/>
              </a:rPr>
              <a:t>场地实景图</a:t>
            </a:r>
            <a:endParaRPr lang="zh-CN" altLang="zh-CN" sz="1200"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97695" y="3446780"/>
            <a:ext cx="10826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j-ea"/>
                <a:ea typeface="+mj-ea"/>
                <a:cs typeface="+mn-ea"/>
                <a:sym typeface="+mn-ea"/>
              </a:rPr>
              <a:t>场地实景图</a:t>
            </a:r>
            <a:endParaRPr lang="zh-CN" altLang="en-US" sz="1200">
              <a:latin typeface="+mj-ea"/>
              <a:ea typeface="+mj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2440" y="6191250"/>
            <a:ext cx="1577975" cy="313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  <a:p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42915" y="6191250"/>
            <a:ext cx="984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77070" y="6194425"/>
            <a:ext cx="1003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3d49db7-8a3b-47ba-be93-cb76d3ab19b3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WPS 演示</Application>
  <PresentationFormat>宽屏</PresentationFormat>
  <Paragraphs>22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郑州金明服务区试驾场地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郑州金明服务区试驾场地</dc:title>
  <dc:creator/>
  <cp:lastModifiedBy>s_兔玖</cp:lastModifiedBy>
  <cp:revision>219</cp:revision>
  <dcterms:created xsi:type="dcterms:W3CDTF">2019-06-19T02:08:00Z</dcterms:created>
  <dcterms:modified xsi:type="dcterms:W3CDTF">2023-02-23T00:57:23Z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0FEC7B6A44CD4785A5C6229292268113</vt:lpwstr>
  </property>
</Properties>
</file>